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Relationships xmlns="http://schemas.openxmlformats.org/package/2006/relationships"><Relationship Id="rId2" Type="http://schemas.openxmlformats.org/officeDocument/2006/relationships/custom-properties" Target="docProps/custom.xml" /><Relationship Id="rId1" Type="http://schemas.openxmlformats.org/officeDocument/2006/relationships/officeDocument" Target="ppt/presentation.xml" /><Relationship Id="rId3" Type="http://schemas.microsoft.com/office/2020/02/relationships/classificationlabels" Target="docMetadata/LabelInfo.xml" /></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Poppins"/>
      <p:regular r:id="rId48"/>
      <p:bold r:id="rId49"/>
      <p:italic r:id="rId50"/>
      <p:boldItalic r:id="rId51"/>
    </p:embeddedFont>
    <p:embeddedFont>
      <p:font typeface="Helvetica Neue"/>
      <p:regular r:id="rId52"/>
      <p:bold r:id="rId53"/>
      <p:italic r:id="rId54"/>
      <p:boldItalic r:id="rId55"/>
    </p:embeddedFont>
    <p:embeddedFont>
      <p:font typeface="Avant Garde Demi SFDC"/>
      <p:regular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37C9B37-6359-41BF-B23F-501517FBCADF}">
  <a:tblStyle styleId="{337C9B37-6359-41BF-B23F-501517FBCAD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 orient="horz"/>
      </p:guideLst>
    </p:cSldViewPr>
  </p:slideViewPr>
</p:viewPr>
</file>

<file path=ppt/_rels/presentation.xml.rels><?xml version="1.0" encoding="UTF-8" standalone="yes"?>
<Relationships xmlns="http://schemas.openxmlformats.org/package/2006/relationships"><Relationship Id="rId39" Type="http://schemas.openxmlformats.org/officeDocument/2006/relationships/slide" Target="slides/slide33.xml"/><Relationship Id="rId26" Type="http://schemas.openxmlformats.org/officeDocument/2006/relationships/slide" Target="slides/slide20.xml"/><Relationship Id="rId13" Type="http://schemas.openxmlformats.org/officeDocument/2006/relationships/slide" Target="slides/slide7.xml"/><Relationship Id="rId18" Type="http://schemas.openxmlformats.org/officeDocument/2006/relationships/slide" Target="slides/slide12.xml"/><Relationship Id="rId42" Type="http://schemas.openxmlformats.org/officeDocument/2006/relationships/slide" Target="slides/slide36.xml"/><Relationship Id="rId47" Type="http://schemas.openxmlformats.org/officeDocument/2006/relationships/slide" Target="slides/slide41.xml"/><Relationship Id="rId34" Type="http://schemas.openxmlformats.org/officeDocument/2006/relationships/slide" Target="slides/slide28.xml"/><Relationship Id="rId21" Type="http://schemas.openxmlformats.org/officeDocument/2006/relationships/slide" Target="slides/slide15.xml"/><Relationship Id="rId50" Type="http://schemas.openxmlformats.org/officeDocument/2006/relationships/font" Target="fonts/Poppins-italic.fntdata"/><Relationship Id="rId55" Type="http://schemas.openxmlformats.org/officeDocument/2006/relationships/font" Target="fonts/HelveticaNeue-boldItalic.fntdata"/><Relationship Id="rId7" Type="http://schemas.openxmlformats.org/officeDocument/2006/relationships/slide" Target="slides/slide1.xml"/><Relationship Id="rId2" Type="http://schemas.openxmlformats.org/officeDocument/2006/relationships/viewProps" Target="viewProps.xml"/><Relationship Id="rId29" Type="http://schemas.openxmlformats.org/officeDocument/2006/relationships/slide" Target="slides/slide23.xml"/><Relationship Id="rId16" Type="http://schemas.openxmlformats.org/officeDocument/2006/relationships/slide" Target="slides/slide10.xml"/><Relationship Id="rId40" Type="http://schemas.openxmlformats.org/officeDocument/2006/relationships/slide" Target="slides/slide34.xml"/><Relationship Id="rId45" Type="http://schemas.openxmlformats.org/officeDocument/2006/relationships/slide" Target="slides/slide39.xml"/><Relationship Id="rId32" Type="http://schemas.openxmlformats.org/officeDocument/2006/relationships/slide" Target="slides/slide26.xml"/><Relationship Id="rId37" Type="http://schemas.openxmlformats.org/officeDocument/2006/relationships/slide" Target="slides/slide31.xml"/><Relationship Id="rId24" Type="http://schemas.openxmlformats.org/officeDocument/2006/relationships/slide" Target="slides/slide18.xml"/><Relationship Id="rId53" Type="http://schemas.openxmlformats.org/officeDocument/2006/relationships/font" Target="fonts/HelveticaNeue-bold.fntdata"/><Relationship Id="rId11" Type="http://schemas.openxmlformats.org/officeDocument/2006/relationships/slide" Target="slides/slide5.xml"/><Relationship Id="rId58" Type="http://schemas.openxmlformats.org/officeDocument/2006/relationships/customXml" Target="../customXml/item2.xml"/><Relationship Id="rId5" Type="http://schemas.openxmlformats.org/officeDocument/2006/relationships/slideMaster" Target="slideMasters/slideMaster1.xml"/><Relationship Id="rId19" Type="http://schemas.openxmlformats.org/officeDocument/2006/relationships/slide" Target="slides/slide13.xml"/><Relationship Id="rId43" Type="http://schemas.openxmlformats.org/officeDocument/2006/relationships/slide" Target="slides/slide37.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oppins-regular.fntdata"/><Relationship Id="rId30" Type="http://schemas.openxmlformats.org/officeDocument/2006/relationships/slide" Target="slides/slide24.xml"/><Relationship Id="rId35" Type="http://schemas.openxmlformats.org/officeDocument/2006/relationships/slide" Target="slides/slide29.xml"/><Relationship Id="rId22" Type="http://schemas.openxmlformats.org/officeDocument/2006/relationships/slide" Target="slides/slide16.xml"/><Relationship Id="rId27" Type="http://schemas.openxmlformats.org/officeDocument/2006/relationships/slide" Target="slides/slide21.xml"/><Relationship Id="rId56" Type="http://schemas.openxmlformats.org/officeDocument/2006/relationships/font" Target="fonts/AvantGardeDemiSFDC-regular.fntdata"/><Relationship Id="rId14" Type="http://schemas.openxmlformats.org/officeDocument/2006/relationships/slide" Target="slides/slide8.xml"/><Relationship Id="rId8" Type="http://schemas.openxmlformats.org/officeDocument/2006/relationships/slide" Target="slides/slide2.xml"/><Relationship Id="rId51" Type="http://schemas.openxmlformats.org/officeDocument/2006/relationships/font" Target="fonts/Poppins-boldItalic.fntdata"/><Relationship Id="rId3" Type="http://schemas.openxmlformats.org/officeDocument/2006/relationships/presProps" Target="presProps.xml"/><Relationship Id="rId46" Type="http://schemas.openxmlformats.org/officeDocument/2006/relationships/slide" Target="slides/slide40.xml"/><Relationship Id="rId33" Type="http://schemas.openxmlformats.org/officeDocument/2006/relationships/slide" Target="slides/slide27.xml"/><Relationship Id="rId38" Type="http://schemas.openxmlformats.org/officeDocument/2006/relationships/slide" Target="slides/slide32.xml"/><Relationship Id="rId25" Type="http://schemas.openxmlformats.org/officeDocument/2006/relationships/slide" Target="slides/slide19.xml"/><Relationship Id="rId12" Type="http://schemas.openxmlformats.org/officeDocument/2006/relationships/slide" Target="slides/slide6.xml"/><Relationship Id="rId17" Type="http://schemas.openxmlformats.org/officeDocument/2006/relationships/slide" Target="slides/slide11.xml"/><Relationship Id="rId59" Type="http://schemas.openxmlformats.org/officeDocument/2006/relationships/customXml" Target="../customXml/item3.xml"/><Relationship Id="rId41" Type="http://schemas.openxmlformats.org/officeDocument/2006/relationships/slide" Target="slides/slide35.xml"/><Relationship Id="rId20" Type="http://schemas.openxmlformats.org/officeDocument/2006/relationships/slide" Target="slides/slide14.xml"/><Relationship Id="rId54" Type="http://schemas.openxmlformats.org/officeDocument/2006/relationships/font" Target="fonts/HelveticaNeue-italic.fntdata"/><Relationship Id="rId1" Type="http://schemas.openxmlformats.org/officeDocument/2006/relationships/theme" Target="theme/theme1.xml"/><Relationship Id="rId6" Type="http://schemas.openxmlformats.org/officeDocument/2006/relationships/notesMaster" Target="notesMasters/notesMaster1.xml"/><Relationship Id="rId49" Type="http://schemas.openxmlformats.org/officeDocument/2006/relationships/font" Target="fonts/Poppins-bold.fntdata"/><Relationship Id="rId36" Type="http://schemas.openxmlformats.org/officeDocument/2006/relationships/slide" Target="slides/slide30.xml"/><Relationship Id="rId23" Type="http://schemas.openxmlformats.org/officeDocument/2006/relationships/slide" Target="slides/slide17.xml"/><Relationship Id="rId28" Type="http://schemas.openxmlformats.org/officeDocument/2006/relationships/slide" Target="slides/slide22.xml"/><Relationship Id="rId15" Type="http://schemas.openxmlformats.org/officeDocument/2006/relationships/slide" Target="slides/slide9.xml"/><Relationship Id="rId57" Type="http://schemas.openxmlformats.org/officeDocument/2006/relationships/customXml" Target="../customXml/item1.xml"/><Relationship Id="rId44" Type="http://schemas.openxmlformats.org/officeDocument/2006/relationships/slide" Target="slides/slide38.xml"/><Relationship Id="rId31" Type="http://schemas.openxmlformats.org/officeDocument/2006/relationships/slide" Target="slides/slide25.xml"/><Relationship Id="rId52" Type="http://schemas.openxmlformats.org/officeDocument/2006/relationships/font" Target="fonts/HelveticaNeue-regular.fntdata"/><Relationship Id="rId10"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ea339f3725_0_3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ea339f3725_0_3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cec7d08d3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cec7d08d3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f7a96407b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f7a96407b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ea339f3725_0_2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ea339f3725_0_2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1570e2c26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1570e2c26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ea339f3725_0_2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ea339f3725_0_2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eb49e016d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eb49e016d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ea339f3725_0_2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ea339f3725_0_2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1570e2c26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1570e2c26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1570e2c26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1570e2c26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ea339f3725_0_2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ea339f3725_0_2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1570e2c26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1570e2c26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1570e2c26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1570e2c26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ea339f3725_0_2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ea339f3725_0_2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eb49e016d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eb49e016d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eb49e016d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eb49e016d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1570e2c26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1570e2c26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eb4631fca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eb4631fca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eb4631fca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eb4631fca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eb820784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eb820784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eb8207841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eb8207841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f7a96407b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f7a96407b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eb4631fca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eb4631fca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eb4631fca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2eb4631fca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eb82078416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eb82078416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eceafac8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eceafac8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eceafac8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eceafac8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eb49e016d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eb49e016d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eb4631fca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2eb4631fca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eb58e6cf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2eb58e6cf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eb49e016d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eb49e016d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ea339f3725_0_4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ea339f3725_0_4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ea339f37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ea339f37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ea339f3725_0_4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ea339f3725_0_4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ca41bf40a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ca41bf40a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f7a96407b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f7a96407b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f7a96407b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f7a96407b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ea339f3725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ea339f3725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ea339f3725_0_2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ea339f3725_0_2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ea339f3725_0_3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ea339f3725_0_3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4.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2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2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78.png"/><Relationship Id="rId6"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1 - Basic">
  <p:cSld name="Basic">
    <p:spTree>
      <p:nvGrpSpPr>
        <p:cNvPr id="10" name="Shape 10"/>
        <p:cNvGrpSpPr/>
        <p:nvPr/>
      </p:nvGrpSpPr>
      <p:grpSpPr>
        <a:xfrm>
          <a:off x="0" y="0"/>
          <a:ext cx="0" cy="0"/>
          <a:chOff x="0" y="0"/>
          <a:chExt cx="0" cy="0"/>
        </a:xfrm>
      </p:grpSpPr>
      <p:sp>
        <p:nvSpPr>
          <p:cNvPr id="11" name="Google Shape;11;p2"/>
          <p:cNvSpPr/>
          <p:nvPr/>
        </p:nvSpPr>
        <p:spPr>
          <a:xfrm>
            <a:off x="-1" y="4658818"/>
            <a:ext cx="9141930" cy="488754"/>
          </a:xfrm>
          <a:custGeom>
            <a:rect b="b" l="l" r="r" t="t"/>
            <a:pathLst>
              <a:path extrusionOk="0" h="21600" w="2160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3366"/>
              </a:buClr>
              <a:buSzPts val="1300"/>
              <a:buFont typeface="Salesforce Sans"/>
              <a:buNone/>
            </a:pPr>
            <a:r>
              <a:t/>
            </a:r>
            <a:endParaRPr sz="1300">
              <a:solidFill>
                <a:schemeClr val="dk1"/>
              </a:solidFill>
              <a:latin typeface="Salesforce Sans"/>
              <a:ea typeface="Salesforce Sans"/>
              <a:cs typeface="Salesforce Sans"/>
              <a:sym typeface="Salesforce Sans"/>
            </a:endParaRPr>
          </a:p>
        </p:txBody>
      </p:sp>
      <p:sp>
        <p:nvSpPr>
          <p:cNvPr id="12" name="Google Shape;12;p2"/>
          <p:cNvSpPr txBox="1"/>
          <p:nvPr>
            <p:ph idx="1" type="body"/>
          </p:nvPr>
        </p:nvSpPr>
        <p:spPr>
          <a:xfrm>
            <a:off x="428737" y="1216230"/>
            <a:ext cx="8286600" cy="3167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Clr>
                <a:schemeClr val="accent2"/>
              </a:buClr>
              <a:buSzPts val="1500"/>
              <a:buNone/>
              <a:defRPr>
                <a:solidFill>
                  <a:schemeClr val="accent2"/>
                </a:solidFill>
              </a:defRPr>
            </a:lvl1pPr>
            <a:lvl2pPr indent="-317500" lvl="1" marL="914400" rtl="0" algn="l">
              <a:lnSpc>
                <a:spcPct val="100000"/>
              </a:lnSpc>
              <a:spcBef>
                <a:spcPts val="200"/>
              </a:spcBef>
              <a:spcAft>
                <a:spcPts val="0"/>
              </a:spcAft>
              <a:buClr>
                <a:schemeClr val="accent2"/>
              </a:buClr>
              <a:buSzPts val="1400"/>
              <a:buChar char="•"/>
              <a:defRPr>
                <a:solidFill>
                  <a:schemeClr val="accent2"/>
                </a:solidFill>
              </a:defRPr>
            </a:lvl2pPr>
            <a:lvl3pPr indent="-304800" lvl="2" marL="1371600" rtl="0" algn="l">
              <a:lnSpc>
                <a:spcPct val="100000"/>
              </a:lnSpc>
              <a:spcBef>
                <a:spcPts val="500"/>
              </a:spcBef>
              <a:spcAft>
                <a:spcPts val="0"/>
              </a:spcAft>
              <a:buClr>
                <a:schemeClr val="accent2"/>
              </a:buClr>
              <a:buSzPts val="1200"/>
              <a:buChar char="•"/>
              <a:defRPr>
                <a:solidFill>
                  <a:schemeClr val="accent2"/>
                </a:solidFill>
              </a:defRPr>
            </a:lvl3pPr>
            <a:lvl4pPr indent="-298450" lvl="3" marL="1828800" rtl="0" algn="l">
              <a:lnSpc>
                <a:spcPct val="100000"/>
              </a:lnSpc>
              <a:spcBef>
                <a:spcPts val="500"/>
              </a:spcBef>
              <a:spcAft>
                <a:spcPts val="0"/>
              </a:spcAft>
              <a:buClr>
                <a:schemeClr val="accent2"/>
              </a:buClr>
              <a:buSzPts val="1100"/>
              <a:buChar char="•"/>
              <a:defRPr>
                <a:solidFill>
                  <a:schemeClr val="accent2"/>
                </a:solidFill>
              </a:defRPr>
            </a:lvl4pPr>
            <a:lvl5pPr indent="-228600" lvl="4" marL="2286000" rtl="0" algn="l">
              <a:lnSpc>
                <a:spcPct val="100000"/>
              </a:lnSpc>
              <a:spcBef>
                <a:spcPts val="500"/>
              </a:spcBef>
              <a:spcAft>
                <a:spcPts val="0"/>
              </a:spcAft>
              <a:buSzPts val="1100"/>
              <a:buNone/>
              <a:defRPr>
                <a:solidFill>
                  <a:schemeClr val="accent2"/>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13" name="Google Shape;13;p2"/>
          <p:cNvSpPr txBox="1"/>
          <p:nvPr>
            <p:ph idx="2" type="body"/>
          </p:nvPr>
        </p:nvSpPr>
        <p:spPr>
          <a:xfrm>
            <a:off x="428740" y="822884"/>
            <a:ext cx="8286600" cy="254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700"/>
              <a:buNone/>
              <a:defRPr b="0"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14" name="Google Shape;14;p2"/>
          <p:cNvSpPr txBox="1"/>
          <p:nvPr>
            <p:ph idx="11" type="ftr"/>
          </p:nvPr>
        </p:nvSpPr>
        <p:spPr>
          <a:xfrm>
            <a:off x="428737" y="4912148"/>
            <a:ext cx="4132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 name="Google Shape;15;p2"/>
          <p:cNvSpPr txBox="1"/>
          <p:nvPr>
            <p:ph type="title"/>
          </p:nvPr>
        </p:nvSpPr>
        <p:spPr>
          <a:xfrm>
            <a:off x="428740" y="49648"/>
            <a:ext cx="7718100" cy="7431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solidFill>
                  <a:schemeClr val="accen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descr="pasted-image.pdf" id="16" name="Google Shape;16;p2"/>
          <p:cNvPicPr preferRelativeResize="0"/>
          <p:nvPr/>
        </p:nvPicPr>
        <p:blipFill rotWithShape="1">
          <a:blip r:embed="rId2">
            <a:alphaModFix/>
          </a:blip>
          <a:srcRect b="0" l="0" r="0" t="0"/>
          <a:stretch/>
        </p:blipFill>
        <p:spPr>
          <a:xfrm>
            <a:off x="8275084" y="424095"/>
            <a:ext cx="476800" cy="33382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2 - Graphic Footer - B">
  <p:cSld name="Graphic Footer - B">
    <p:spTree>
      <p:nvGrpSpPr>
        <p:cNvPr id="88" name="Shape 88"/>
        <p:cNvGrpSpPr/>
        <p:nvPr/>
      </p:nvGrpSpPr>
      <p:grpSpPr>
        <a:xfrm>
          <a:off x="0" y="0"/>
          <a:ext cx="0" cy="0"/>
          <a:chOff x="0" y="0"/>
          <a:chExt cx="0" cy="0"/>
        </a:xfrm>
      </p:grpSpPr>
      <p:sp>
        <p:nvSpPr>
          <p:cNvPr id="89" name="Google Shape;89;p11"/>
          <p:cNvSpPr/>
          <p:nvPr/>
        </p:nvSpPr>
        <p:spPr>
          <a:xfrm>
            <a:off x="-1" y="4654726"/>
            <a:ext cx="9141930" cy="488754"/>
          </a:xfrm>
          <a:custGeom>
            <a:rect b="b" l="l" r="r" t="t"/>
            <a:pathLst>
              <a:path extrusionOk="0" h="21600" w="2160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3366"/>
              </a:buClr>
              <a:buSzPts val="1300"/>
              <a:buFont typeface="Salesforce Sans"/>
              <a:buNone/>
            </a:pPr>
            <a:r>
              <a:t/>
            </a:r>
            <a:endParaRPr sz="1300">
              <a:solidFill>
                <a:schemeClr val="dk1"/>
              </a:solidFill>
              <a:latin typeface="Salesforce Sans"/>
              <a:ea typeface="Salesforce Sans"/>
              <a:cs typeface="Salesforce Sans"/>
              <a:sym typeface="Salesforce Sans"/>
            </a:endParaRPr>
          </a:p>
        </p:txBody>
      </p:sp>
      <p:sp>
        <p:nvSpPr>
          <p:cNvPr id="90" name="Google Shape;90;p11"/>
          <p:cNvSpPr txBox="1"/>
          <p:nvPr>
            <p:ph type="title"/>
          </p:nvPr>
        </p:nvSpPr>
        <p:spPr>
          <a:xfrm>
            <a:off x="428737" y="47628"/>
            <a:ext cx="7717200" cy="7425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solidFill>
                  <a:schemeClr val="accen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1" name="Google Shape;91;p11"/>
          <p:cNvSpPr txBox="1"/>
          <p:nvPr>
            <p:ph idx="1" type="body"/>
          </p:nvPr>
        </p:nvSpPr>
        <p:spPr>
          <a:xfrm>
            <a:off x="428737" y="1216230"/>
            <a:ext cx="8286600" cy="3167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SzPts val="1500"/>
              <a:buNone/>
              <a:defRPr>
                <a:solidFill>
                  <a:schemeClr val="accent2"/>
                </a:solidFill>
              </a:defRPr>
            </a:lvl1pPr>
            <a:lvl2pPr indent="-317500" lvl="1" marL="914400" rtl="0" algn="l">
              <a:lnSpc>
                <a:spcPct val="100000"/>
              </a:lnSpc>
              <a:spcBef>
                <a:spcPts val="200"/>
              </a:spcBef>
              <a:spcAft>
                <a:spcPts val="0"/>
              </a:spcAft>
              <a:buSzPts val="1400"/>
              <a:buChar char="•"/>
              <a:defRPr>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100"/>
              <a:buNone/>
              <a:defRPr>
                <a:solidFill>
                  <a:schemeClr val="accent2"/>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92" name="Google Shape;92;p11"/>
          <p:cNvSpPr txBox="1"/>
          <p:nvPr>
            <p:ph idx="2" type="body"/>
          </p:nvPr>
        </p:nvSpPr>
        <p:spPr>
          <a:xfrm>
            <a:off x="428740" y="822884"/>
            <a:ext cx="8286600" cy="2541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700"/>
              <a:buNone/>
              <a:defRPr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93" name="Google Shape;93;p11"/>
          <p:cNvSpPr txBox="1"/>
          <p:nvPr>
            <p:ph idx="11" type="ftr"/>
          </p:nvPr>
        </p:nvSpPr>
        <p:spPr>
          <a:xfrm>
            <a:off x="428740" y="4912148"/>
            <a:ext cx="4132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descr="pasted-image.pdf" id="94" name="Google Shape;94;p11"/>
          <p:cNvPicPr preferRelativeResize="0"/>
          <p:nvPr/>
        </p:nvPicPr>
        <p:blipFill rotWithShape="1">
          <a:blip r:embed="rId2">
            <a:alphaModFix/>
          </a:blip>
          <a:srcRect b="0" l="0" r="0" t="0"/>
          <a:stretch/>
        </p:blipFill>
        <p:spPr>
          <a:xfrm>
            <a:off x="8275084" y="424095"/>
            <a:ext cx="476800" cy="333821"/>
          </a:xfrm>
          <a:prstGeom prst="rect">
            <a:avLst/>
          </a:prstGeom>
          <a:noFill/>
          <a:ln>
            <a:noFill/>
          </a:ln>
        </p:spPr>
      </p:pic>
      <p:pic>
        <p:nvPicPr>
          <p:cNvPr descr="Footer 2.png" id="95" name="Google Shape;95;p11"/>
          <p:cNvPicPr preferRelativeResize="0"/>
          <p:nvPr/>
        </p:nvPicPr>
        <p:blipFill rotWithShape="1">
          <a:blip r:embed="rId3">
            <a:alphaModFix/>
          </a:blip>
          <a:srcRect b="0" l="159" r="169" t="0"/>
          <a:stretch/>
        </p:blipFill>
        <p:spPr>
          <a:xfrm>
            <a:off x="7920695" y="4146328"/>
            <a:ext cx="1222986" cy="99932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3 - Graphic Footer - C">
  <p:cSld name="Graphic Footer - C">
    <p:spTree>
      <p:nvGrpSpPr>
        <p:cNvPr id="96" name="Shape 96"/>
        <p:cNvGrpSpPr/>
        <p:nvPr/>
      </p:nvGrpSpPr>
      <p:grpSpPr>
        <a:xfrm>
          <a:off x="0" y="0"/>
          <a:ext cx="0" cy="0"/>
          <a:chOff x="0" y="0"/>
          <a:chExt cx="0" cy="0"/>
        </a:xfrm>
      </p:grpSpPr>
      <p:sp>
        <p:nvSpPr>
          <p:cNvPr id="97" name="Google Shape;97;p12"/>
          <p:cNvSpPr/>
          <p:nvPr/>
        </p:nvSpPr>
        <p:spPr>
          <a:xfrm>
            <a:off x="-1" y="4654726"/>
            <a:ext cx="9141930" cy="488754"/>
          </a:xfrm>
          <a:custGeom>
            <a:rect b="b" l="l" r="r" t="t"/>
            <a:pathLst>
              <a:path extrusionOk="0" h="21600" w="2160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3366"/>
              </a:buClr>
              <a:buSzPts val="1300"/>
              <a:buFont typeface="Salesforce Sans"/>
              <a:buNone/>
            </a:pPr>
            <a:r>
              <a:t/>
            </a:r>
            <a:endParaRPr sz="1300">
              <a:solidFill>
                <a:schemeClr val="dk1"/>
              </a:solidFill>
              <a:latin typeface="Salesforce Sans"/>
              <a:ea typeface="Salesforce Sans"/>
              <a:cs typeface="Salesforce Sans"/>
              <a:sym typeface="Salesforce Sans"/>
            </a:endParaRPr>
          </a:p>
        </p:txBody>
      </p:sp>
      <p:sp>
        <p:nvSpPr>
          <p:cNvPr id="98" name="Google Shape;98;p12"/>
          <p:cNvSpPr txBox="1"/>
          <p:nvPr>
            <p:ph type="title"/>
          </p:nvPr>
        </p:nvSpPr>
        <p:spPr>
          <a:xfrm>
            <a:off x="428737" y="47628"/>
            <a:ext cx="7717200" cy="7425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solidFill>
                  <a:schemeClr val="accen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9" name="Google Shape;99;p12"/>
          <p:cNvSpPr txBox="1"/>
          <p:nvPr>
            <p:ph idx="1" type="body"/>
          </p:nvPr>
        </p:nvSpPr>
        <p:spPr>
          <a:xfrm>
            <a:off x="428737" y="1216230"/>
            <a:ext cx="8286600" cy="3167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SzPts val="1500"/>
              <a:buNone/>
              <a:defRPr>
                <a:solidFill>
                  <a:schemeClr val="accent2"/>
                </a:solidFill>
              </a:defRPr>
            </a:lvl1pPr>
            <a:lvl2pPr indent="-317500" lvl="1" marL="914400" rtl="0" algn="l">
              <a:lnSpc>
                <a:spcPct val="100000"/>
              </a:lnSpc>
              <a:spcBef>
                <a:spcPts val="200"/>
              </a:spcBef>
              <a:spcAft>
                <a:spcPts val="0"/>
              </a:spcAft>
              <a:buSzPts val="1400"/>
              <a:buChar char="•"/>
              <a:defRPr>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100"/>
              <a:buNone/>
              <a:defRPr>
                <a:solidFill>
                  <a:schemeClr val="accent2"/>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100" name="Google Shape;100;p12"/>
          <p:cNvSpPr txBox="1"/>
          <p:nvPr>
            <p:ph idx="2" type="body"/>
          </p:nvPr>
        </p:nvSpPr>
        <p:spPr>
          <a:xfrm>
            <a:off x="428740" y="822884"/>
            <a:ext cx="8286600" cy="2541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700"/>
              <a:buNone/>
              <a:defRPr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101" name="Google Shape;101;p12"/>
          <p:cNvSpPr txBox="1"/>
          <p:nvPr>
            <p:ph idx="11" type="ftr"/>
          </p:nvPr>
        </p:nvSpPr>
        <p:spPr>
          <a:xfrm>
            <a:off x="1385681" y="4912148"/>
            <a:ext cx="4132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descr="pasted-image.pdf" id="102" name="Google Shape;102;p12"/>
          <p:cNvPicPr preferRelativeResize="0"/>
          <p:nvPr/>
        </p:nvPicPr>
        <p:blipFill rotWithShape="1">
          <a:blip r:embed="rId2">
            <a:alphaModFix/>
          </a:blip>
          <a:srcRect b="0" l="0" r="0" t="0"/>
          <a:stretch/>
        </p:blipFill>
        <p:spPr>
          <a:xfrm>
            <a:off x="8275084" y="424095"/>
            <a:ext cx="476800" cy="333821"/>
          </a:xfrm>
          <a:prstGeom prst="rect">
            <a:avLst/>
          </a:prstGeom>
          <a:noFill/>
          <a:ln>
            <a:noFill/>
          </a:ln>
        </p:spPr>
      </p:pic>
      <p:pic>
        <p:nvPicPr>
          <p:cNvPr descr="Google Shape;914;p64" id="103" name="Google Shape;103;p12"/>
          <p:cNvPicPr preferRelativeResize="0"/>
          <p:nvPr/>
        </p:nvPicPr>
        <p:blipFill rotWithShape="1">
          <a:blip r:embed="rId3">
            <a:alphaModFix/>
          </a:blip>
          <a:srcRect b="33424" l="2134" r="31367" t="1598"/>
          <a:stretch/>
        </p:blipFill>
        <p:spPr>
          <a:xfrm rot="1651341">
            <a:off x="311790" y="4520177"/>
            <a:ext cx="717880" cy="360687"/>
          </a:xfrm>
          <a:prstGeom prst="rect">
            <a:avLst/>
          </a:prstGeom>
          <a:noFill/>
          <a:ln>
            <a:noFill/>
          </a:ln>
        </p:spPr>
      </p:pic>
      <p:pic>
        <p:nvPicPr>
          <p:cNvPr descr="Footer 3.png" id="104" name="Google Shape;104;p12"/>
          <p:cNvPicPr preferRelativeResize="0"/>
          <p:nvPr/>
        </p:nvPicPr>
        <p:blipFill rotWithShape="1">
          <a:blip r:embed="rId4">
            <a:alphaModFix/>
          </a:blip>
          <a:srcRect b="0" l="89" r="79" t="0"/>
          <a:stretch/>
        </p:blipFill>
        <p:spPr>
          <a:xfrm>
            <a:off x="-4763" y="4319254"/>
            <a:ext cx="1390083" cy="823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4 - Graphic Footer - D">
  <p:cSld name="Graphic Footer - D">
    <p:spTree>
      <p:nvGrpSpPr>
        <p:cNvPr id="105" name="Shape 105"/>
        <p:cNvGrpSpPr/>
        <p:nvPr/>
      </p:nvGrpSpPr>
      <p:grpSpPr>
        <a:xfrm>
          <a:off x="0" y="0"/>
          <a:ext cx="0" cy="0"/>
          <a:chOff x="0" y="0"/>
          <a:chExt cx="0" cy="0"/>
        </a:xfrm>
      </p:grpSpPr>
      <p:sp>
        <p:nvSpPr>
          <p:cNvPr id="106" name="Google Shape;106;p13"/>
          <p:cNvSpPr/>
          <p:nvPr/>
        </p:nvSpPr>
        <p:spPr>
          <a:xfrm>
            <a:off x="-1" y="4654726"/>
            <a:ext cx="9141930" cy="488754"/>
          </a:xfrm>
          <a:custGeom>
            <a:rect b="b" l="l" r="r" t="t"/>
            <a:pathLst>
              <a:path extrusionOk="0" h="21600" w="2160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3366"/>
              </a:buClr>
              <a:buSzPts val="1300"/>
              <a:buFont typeface="Salesforce Sans"/>
              <a:buNone/>
            </a:pPr>
            <a:r>
              <a:t/>
            </a:r>
            <a:endParaRPr sz="1300">
              <a:solidFill>
                <a:schemeClr val="dk1"/>
              </a:solidFill>
              <a:latin typeface="Salesforce Sans"/>
              <a:ea typeface="Salesforce Sans"/>
              <a:cs typeface="Salesforce Sans"/>
              <a:sym typeface="Salesforce Sans"/>
            </a:endParaRPr>
          </a:p>
        </p:txBody>
      </p:sp>
      <p:sp>
        <p:nvSpPr>
          <p:cNvPr id="107" name="Google Shape;107;p13"/>
          <p:cNvSpPr txBox="1"/>
          <p:nvPr>
            <p:ph type="title"/>
          </p:nvPr>
        </p:nvSpPr>
        <p:spPr>
          <a:xfrm>
            <a:off x="428737" y="47628"/>
            <a:ext cx="7717200" cy="7425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solidFill>
                  <a:schemeClr val="accen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8" name="Google Shape;108;p13"/>
          <p:cNvSpPr txBox="1"/>
          <p:nvPr>
            <p:ph idx="1" type="body"/>
          </p:nvPr>
        </p:nvSpPr>
        <p:spPr>
          <a:xfrm>
            <a:off x="428737" y="1216230"/>
            <a:ext cx="8286600" cy="3167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SzPts val="1500"/>
              <a:buNone/>
              <a:defRPr>
                <a:solidFill>
                  <a:schemeClr val="accent2"/>
                </a:solidFill>
              </a:defRPr>
            </a:lvl1pPr>
            <a:lvl2pPr indent="-317500" lvl="1" marL="914400" rtl="0" algn="l">
              <a:lnSpc>
                <a:spcPct val="100000"/>
              </a:lnSpc>
              <a:spcBef>
                <a:spcPts val="200"/>
              </a:spcBef>
              <a:spcAft>
                <a:spcPts val="0"/>
              </a:spcAft>
              <a:buSzPts val="1400"/>
              <a:buChar char="•"/>
              <a:defRPr>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100"/>
              <a:buNone/>
              <a:defRPr>
                <a:solidFill>
                  <a:schemeClr val="accent2"/>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109" name="Google Shape;109;p13"/>
          <p:cNvSpPr txBox="1"/>
          <p:nvPr>
            <p:ph idx="2" type="body"/>
          </p:nvPr>
        </p:nvSpPr>
        <p:spPr>
          <a:xfrm>
            <a:off x="428740" y="822884"/>
            <a:ext cx="8286600" cy="2541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700"/>
              <a:buNone/>
              <a:defRPr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110" name="Google Shape;110;p13"/>
          <p:cNvSpPr txBox="1"/>
          <p:nvPr>
            <p:ph idx="11" type="ftr"/>
          </p:nvPr>
        </p:nvSpPr>
        <p:spPr>
          <a:xfrm>
            <a:off x="1385681" y="4912148"/>
            <a:ext cx="4132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descr="pasted-image.pdf" id="111" name="Google Shape;111;p13"/>
          <p:cNvPicPr preferRelativeResize="0"/>
          <p:nvPr/>
        </p:nvPicPr>
        <p:blipFill rotWithShape="1">
          <a:blip r:embed="rId2">
            <a:alphaModFix/>
          </a:blip>
          <a:srcRect b="0" l="0" r="0" t="0"/>
          <a:stretch/>
        </p:blipFill>
        <p:spPr>
          <a:xfrm>
            <a:off x="8275084" y="424095"/>
            <a:ext cx="476800" cy="333821"/>
          </a:xfrm>
          <a:prstGeom prst="rect">
            <a:avLst/>
          </a:prstGeom>
          <a:noFill/>
          <a:ln>
            <a:noFill/>
          </a:ln>
        </p:spPr>
      </p:pic>
      <p:pic>
        <p:nvPicPr>
          <p:cNvPr descr="Footer 4.png" id="112" name="Google Shape;112;p13"/>
          <p:cNvPicPr preferRelativeResize="0"/>
          <p:nvPr/>
        </p:nvPicPr>
        <p:blipFill rotWithShape="1">
          <a:blip r:embed="rId3">
            <a:alphaModFix/>
          </a:blip>
          <a:srcRect b="0" l="724" r="0" t="0"/>
          <a:stretch/>
        </p:blipFill>
        <p:spPr>
          <a:xfrm>
            <a:off x="-14287" y="4607486"/>
            <a:ext cx="1310441" cy="536013"/>
          </a:xfrm>
          <a:prstGeom prst="rect">
            <a:avLst/>
          </a:prstGeom>
          <a:noFill/>
          <a:ln>
            <a:noFill/>
          </a:ln>
        </p:spPr>
      </p:pic>
      <p:pic>
        <p:nvPicPr>
          <p:cNvPr descr="Image" id="113" name="Google Shape;113;p13"/>
          <p:cNvPicPr preferRelativeResize="0"/>
          <p:nvPr/>
        </p:nvPicPr>
        <p:blipFill rotWithShape="1">
          <a:blip r:embed="rId4">
            <a:alphaModFix/>
          </a:blip>
          <a:srcRect b="5222" l="0" r="0" t="0"/>
          <a:stretch/>
        </p:blipFill>
        <p:spPr>
          <a:xfrm rot="-1246012">
            <a:off x="225116" y="4665896"/>
            <a:ext cx="375340" cy="32925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1 - Vignette - A">
  <p:cSld name="Vignette - A">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0" y="670"/>
            <a:ext cx="9141619" cy="5142161"/>
          </a:xfrm>
          <a:prstGeom prst="rect">
            <a:avLst/>
          </a:prstGeom>
          <a:noFill/>
          <a:ln>
            <a:noFill/>
          </a:ln>
        </p:spPr>
      </p:pic>
      <p:sp>
        <p:nvSpPr>
          <p:cNvPr id="116" name="Google Shape;116;p14"/>
          <p:cNvSpPr txBox="1"/>
          <p:nvPr>
            <p:ph type="title"/>
          </p:nvPr>
        </p:nvSpPr>
        <p:spPr>
          <a:xfrm>
            <a:off x="428737" y="267493"/>
            <a:ext cx="3944400" cy="12243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solidFill>
                  <a:schemeClr val="accen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7" name="Google Shape;117;p14"/>
          <p:cNvSpPr txBox="1"/>
          <p:nvPr>
            <p:ph idx="1" type="body"/>
          </p:nvPr>
        </p:nvSpPr>
        <p:spPr>
          <a:xfrm>
            <a:off x="428737" y="1917775"/>
            <a:ext cx="4798800" cy="2887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SzPts val="1500"/>
              <a:buNone/>
              <a:defRPr b="0">
                <a:solidFill>
                  <a:schemeClr val="accent2"/>
                </a:solidFill>
              </a:defRPr>
            </a:lvl1pPr>
            <a:lvl2pPr indent="-317500" lvl="1" marL="914400" rtl="0" algn="l">
              <a:lnSpc>
                <a:spcPct val="100000"/>
              </a:lnSpc>
              <a:spcBef>
                <a:spcPts val="200"/>
              </a:spcBef>
              <a:spcAft>
                <a:spcPts val="0"/>
              </a:spcAft>
              <a:buSzPts val="1400"/>
              <a:buChar char="•"/>
              <a:defRPr>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118" name="Google Shape;118;p14"/>
          <p:cNvSpPr txBox="1"/>
          <p:nvPr>
            <p:ph idx="2" type="body"/>
          </p:nvPr>
        </p:nvSpPr>
        <p:spPr>
          <a:xfrm>
            <a:off x="428737" y="1524427"/>
            <a:ext cx="3944400" cy="254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700"/>
              <a:buNone/>
              <a:defRPr b="0"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119" name="Google Shape;119;p14"/>
          <p:cNvSpPr txBox="1"/>
          <p:nvPr>
            <p:ph idx="11" type="ftr"/>
          </p:nvPr>
        </p:nvSpPr>
        <p:spPr>
          <a:xfrm>
            <a:off x="428737" y="4912148"/>
            <a:ext cx="4132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descr="pasted-image.pdf" id="120" name="Google Shape;120;p14"/>
          <p:cNvPicPr preferRelativeResize="0"/>
          <p:nvPr/>
        </p:nvPicPr>
        <p:blipFill rotWithShape="1">
          <a:blip r:embed="rId3">
            <a:alphaModFix/>
          </a:blip>
          <a:srcRect b="0" l="0" r="0" t="0"/>
          <a:stretch/>
        </p:blipFill>
        <p:spPr>
          <a:xfrm>
            <a:off x="8275084" y="424095"/>
            <a:ext cx="476800" cy="33382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2 - Vignette - B">
  <p:cSld name="Vignette - B">
    <p:spTree>
      <p:nvGrpSpPr>
        <p:cNvPr id="121" name="Shape 121"/>
        <p:cNvGrpSpPr/>
        <p:nvPr/>
      </p:nvGrpSpPr>
      <p:grpSpPr>
        <a:xfrm>
          <a:off x="0" y="0"/>
          <a:ext cx="0" cy="0"/>
          <a:chOff x="0" y="0"/>
          <a:chExt cx="0" cy="0"/>
        </a:xfrm>
      </p:grpSpPr>
      <p:pic>
        <p:nvPicPr>
          <p:cNvPr id="122" name="Google Shape;122;p15"/>
          <p:cNvPicPr preferRelativeResize="0"/>
          <p:nvPr/>
        </p:nvPicPr>
        <p:blipFill rotWithShape="1">
          <a:blip r:embed="rId2">
            <a:alphaModFix/>
          </a:blip>
          <a:srcRect b="0" l="0" r="0" t="0"/>
          <a:stretch/>
        </p:blipFill>
        <p:spPr>
          <a:xfrm>
            <a:off x="1" y="671"/>
            <a:ext cx="9141619" cy="5142158"/>
          </a:xfrm>
          <a:prstGeom prst="rect">
            <a:avLst/>
          </a:prstGeom>
          <a:noFill/>
          <a:ln>
            <a:noFill/>
          </a:ln>
        </p:spPr>
      </p:pic>
      <p:sp>
        <p:nvSpPr>
          <p:cNvPr id="123" name="Google Shape;123;p15"/>
          <p:cNvSpPr txBox="1"/>
          <p:nvPr>
            <p:ph type="title"/>
          </p:nvPr>
        </p:nvSpPr>
        <p:spPr>
          <a:xfrm>
            <a:off x="428737" y="267493"/>
            <a:ext cx="3944400" cy="12243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solidFill>
                  <a:schemeClr val="accen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4" name="Google Shape;124;p15"/>
          <p:cNvSpPr txBox="1"/>
          <p:nvPr>
            <p:ph idx="1" type="body"/>
          </p:nvPr>
        </p:nvSpPr>
        <p:spPr>
          <a:xfrm>
            <a:off x="428737" y="1917775"/>
            <a:ext cx="4798800" cy="2887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SzPts val="1500"/>
              <a:buNone/>
              <a:defRPr b="0">
                <a:solidFill>
                  <a:schemeClr val="accent2"/>
                </a:solidFill>
              </a:defRPr>
            </a:lvl1pPr>
            <a:lvl2pPr indent="-317500" lvl="1" marL="914400" rtl="0" algn="l">
              <a:lnSpc>
                <a:spcPct val="100000"/>
              </a:lnSpc>
              <a:spcBef>
                <a:spcPts val="200"/>
              </a:spcBef>
              <a:spcAft>
                <a:spcPts val="0"/>
              </a:spcAft>
              <a:buSzPts val="1400"/>
              <a:buChar char="•"/>
              <a:defRPr>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125" name="Google Shape;125;p15"/>
          <p:cNvSpPr txBox="1"/>
          <p:nvPr>
            <p:ph idx="2" type="body"/>
          </p:nvPr>
        </p:nvSpPr>
        <p:spPr>
          <a:xfrm>
            <a:off x="428737" y="1524427"/>
            <a:ext cx="3944400" cy="254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700"/>
              <a:buNone/>
              <a:defRPr b="0"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126" name="Google Shape;126;p15"/>
          <p:cNvSpPr txBox="1"/>
          <p:nvPr>
            <p:ph idx="11" type="ftr"/>
          </p:nvPr>
        </p:nvSpPr>
        <p:spPr>
          <a:xfrm>
            <a:off x="428737" y="4912148"/>
            <a:ext cx="4132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descr="pasted-image.pdf" id="127" name="Google Shape;127;p15"/>
          <p:cNvPicPr preferRelativeResize="0"/>
          <p:nvPr/>
        </p:nvPicPr>
        <p:blipFill rotWithShape="1">
          <a:blip r:embed="rId3">
            <a:alphaModFix/>
          </a:blip>
          <a:srcRect b="0" l="0" r="0" t="0"/>
          <a:stretch/>
        </p:blipFill>
        <p:spPr>
          <a:xfrm>
            <a:off x="8275084" y="424095"/>
            <a:ext cx="476800" cy="33382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3 - Vignette - C">
  <p:cSld name="Vignette - C">
    <p:spTree>
      <p:nvGrpSpPr>
        <p:cNvPr id="128" name="Shape 128"/>
        <p:cNvGrpSpPr/>
        <p:nvPr/>
      </p:nvGrpSpPr>
      <p:grpSpPr>
        <a:xfrm>
          <a:off x="0" y="0"/>
          <a:ext cx="0" cy="0"/>
          <a:chOff x="0" y="0"/>
          <a:chExt cx="0" cy="0"/>
        </a:xfrm>
      </p:grpSpPr>
      <p:pic>
        <p:nvPicPr>
          <p:cNvPr id="129" name="Google Shape;129;p16"/>
          <p:cNvPicPr preferRelativeResize="0"/>
          <p:nvPr/>
        </p:nvPicPr>
        <p:blipFill rotWithShape="1">
          <a:blip r:embed="rId2">
            <a:alphaModFix/>
          </a:blip>
          <a:srcRect b="0" l="0" r="0" t="0"/>
          <a:stretch/>
        </p:blipFill>
        <p:spPr>
          <a:xfrm>
            <a:off x="0" y="670"/>
            <a:ext cx="9141614" cy="5142158"/>
          </a:xfrm>
          <a:prstGeom prst="rect">
            <a:avLst/>
          </a:prstGeom>
          <a:noFill/>
          <a:ln>
            <a:noFill/>
          </a:ln>
        </p:spPr>
      </p:pic>
      <p:sp>
        <p:nvSpPr>
          <p:cNvPr id="130" name="Google Shape;130;p16"/>
          <p:cNvSpPr txBox="1"/>
          <p:nvPr>
            <p:ph type="title"/>
          </p:nvPr>
        </p:nvSpPr>
        <p:spPr>
          <a:xfrm>
            <a:off x="428737" y="267493"/>
            <a:ext cx="3944400" cy="12243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solidFill>
                  <a:schemeClr val="accen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1" name="Google Shape;131;p16"/>
          <p:cNvSpPr txBox="1"/>
          <p:nvPr>
            <p:ph idx="1" type="body"/>
          </p:nvPr>
        </p:nvSpPr>
        <p:spPr>
          <a:xfrm>
            <a:off x="428737" y="1917775"/>
            <a:ext cx="4798800" cy="2887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SzPts val="1500"/>
              <a:buNone/>
              <a:defRPr b="0">
                <a:solidFill>
                  <a:schemeClr val="accent2"/>
                </a:solidFill>
              </a:defRPr>
            </a:lvl1pPr>
            <a:lvl2pPr indent="-317500" lvl="1" marL="914400" rtl="0" algn="l">
              <a:lnSpc>
                <a:spcPct val="100000"/>
              </a:lnSpc>
              <a:spcBef>
                <a:spcPts val="200"/>
              </a:spcBef>
              <a:spcAft>
                <a:spcPts val="0"/>
              </a:spcAft>
              <a:buSzPts val="1400"/>
              <a:buChar char="•"/>
              <a:defRPr>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132" name="Google Shape;132;p16"/>
          <p:cNvSpPr txBox="1"/>
          <p:nvPr>
            <p:ph idx="2" type="body"/>
          </p:nvPr>
        </p:nvSpPr>
        <p:spPr>
          <a:xfrm>
            <a:off x="428737" y="1524427"/>
            <a:ext cx="3944400" cy="254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700"/>
              <a:buNone/>
              <a:defRPr b="0"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133" name="Google Shape;133;p16"/>
          <p:cNvSpPr txBox="1"/>
          <p:nvPr>
            <p:ph idx="11" type="ftr"/>
          </p:nvPr>
        </p:nvSpPr>
        <p:spPr>
          <a:xfrm>
            <a:off x="428737" y="4912148"/>
            <a:ext cx="4132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descr="pasted-image.pdf" id="134" name="Google Shape;134;p16"/>
          <p:cNvPicPr preferRelativeResize="0"/>
          <p:nvPr/>
        </p:nvPicPr>
        <p:blipFill rotWithShape="1">
          <a:blip r:embed="rId3">
            <a:alphaModFix/>
          </a:blip>
          <a:srcRect b="0" l="0" r="0" t="0"/>
          <a:stretch/>
        </p:blipFill>
        <p:spPr>
          <a:xfrm>
            <a:off x="8275084" y="424095"/>
            <a:ext cx="476800" cy="33382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4 - Vignette - D">
  <p:cSld name="Vignette - D">
    <p:spTree>
      <p:nvGrpSpPr>
        <p:cNvPr id="135" name="Shape 135"/>
        <p:cNvGrpSpPr/>
        <p:nvPr/>
      </p:nvGrpSpPr>
      <p:grpSpPr>
        <a:xfrm>
          <a:off x="0" y="0"/>
          <a:ext cx="0" cy="0"/>
          <a:chOff x="0" y="0"/>
          <a:chExt cx="0" cy="0"/>
        </a:xfrm>
      </p:grpSpPr>
      <p:pic>
        <p:nvPicPr>
          <p:cNvPr id="136" name="Google Shape;136;p17"/>
          <p:cNvPicPr preferRelativeResize="0"/>
          <p:nvPr/>
        </p:nvPicPr>
        <p:blipFill rotWithShape="1">
          <a:blip r:embed="rId2">
            <a:alphaModFix/>
          </a:blip>
          <a:srcRect b="0" l="0" r="0" t="0"/>
          <a:stretch/>
        </p:blipFill>
        <p:spPr>
          <a:xfrm>
            <a:off x="-136347" y="1345"/>
            <a:ext cx="9141614" cy="5142158"/>
          </a:xfrm>
          <a:prstGeom prst="rect">
            <a:avLst/>
          </a:prstGeom>
          <a:noFill/>
          <a:ln>
            <a:noFill/>
          </a:ln>
        </p:spPr>
      </p:pic>
      <p:sp>
        <p:nvSpPr>
          <p:cNvPr id="137" name="Google Shape;137;p17"/>
          <p:cNvSpPr txBox="1"/>
          <p:nvPr>
            <p:ph type="title"/>
          </p:nvPr>
        </p:nvSpPr>
        <p:spPr>
          <a:xfrm>
            <a:off x="428736" y="267493"/>
            <a:ext cx="3944400" cy="12243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solidFill>
                  <a:schemeClr val="accen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8" name="Google Shape;138;p17"/>
          <p:cNvSpPr txBox="1"/>
          <p:nvPr>
            <p:ph idx="1" type="body"/>
          </p:nvPr>
        </p:nvSpPr>
        <p:spPr>
          <a:xfrm>
            <a:off x="428737" y="1917775"/>
            <a:ext cx="4798800" cy="2887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SzPts val="1500"/>
              <a:buNone/>
              <a:defRPr b="0">
                <a:solidFill>
                  <a:schemeClr val="accent2"/>
                </a:solidFill>
              </a:defRPr>
            </a:lvl1pPr>
            <a:lvl2pPr indent="-317500" lvl="1" marL="914400" rtl="0" algn="l">
              <a:lnSpc>
                <a:spcPct val="100000"/>
              </a:lnSpc>
              <a:spcBef>
                <a:spcPts val="200"/>
              </a:spcBef>
              <a:spcAft>
                <a:spcPts val="0"/>
              </a:spcAft>
              <a:buSzPts val="1400"/>
              <a:buChar char="•"/>
              <a:defRPr>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139" name="Google Shape;139;p17"/>
          <p:cNvSpPr txBox="1"/>
          <p:nvPr>
            <p:ph idx="2" type="body"/>
          </p:nvPr>
        </p:nvSpPr>
        <p:spPr>
          <a:xfrm>
            <a:off x="428737" y="1524427"/>
            <a:ext cx="3944400" cy="254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700"/>
              <a:buNone/>
              <a:defRPr b="0"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140" name="Google Shape;140;p17"/>
          <p:cNvSpPr txBox="1"/>
          <p:nvPr>
            <p:ph idx="11" type="ftr"/>
          </p:nvPr>
        </p:nvSpPr>
        <p:spPr>
          <a:xfrm>
            <a:off x="428737" y="4912148"/>
            <a:ext cx="4132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descr="pasted-image.pdf" id="141" name="Google Shape;141;p17"/>
          <p:cNvPicPr preferRelativeResize="0"/>
          <p:nvPr/>
        </p:nvPicPr>
        <p:blipFill rotWithShape="1">
          <a:blip r:embed="rId3">
            <a:alphaModFix/>
          </a:blip>
          <a:srcRect b="0" l="0" r="0" t="0"/>
          <a:stretch/>
        </p:blipFill>
        <p:spPr>
          <a:xfrm>
            <a:off x="8275084" y="424095"/>
            <a:ext cx="476800" cy="33382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1 - Split Content - 1/2 Blue">
  <p:cSld name="Split Content - 1/2 Blue">
    <p:spTree>
      <p:nvGrpSpPr>
        <p:cNvPr id="142" name="Shape 142"/>
        <p:cNvGrpSpPr/>
        <p:nvPr/>
      </p:nvGrpSpPr>
      <p:grpSpPr>
        <a:xfrm>
          <a:off x="0" y="0"/>
          <a:ext cx="0" cy="0"/>
          <a:chOff x="0" y="0"/>
          <a:chExt cx="0" cy="0"/>
        </a:xfrm>
      </p:grpSpPr>
      <p:pic>
        <p:nvPicPr>
          <p:cNvPr descr="Group" id="143" name="Google Shape;143;p18"/>
          <p:cNvPicPr preferRelativeResize="0"/>
          <p:nvPr/>
        </p:nvPicPr>
        <p:blipFill rotWithShape="1">
          <a:blip r:embed="rId2">
            <a:alphaModFix/>
          </a:blip>
          <a:srcRect b="10616" l="17659" r="3326" t="9683"/>
          <a:stretch/>
        </p:blipFill>
        <p:spPr>
          <a:xfrm flipH="1">
            <a:off x="3484291" y="4661321"/>
            <a:ext cx="1210201" cy="481511"/>
          </a:xfrm>
          <a:prstGeom prst="rect">
            <a:avLst/>
          </a:prstGeom>
          <a:noFill/>
          <a:ln>
            <a:noFill/>
          </a:ln>
        </p:spPr>
      </p:pic>
      <p:sp>
        <p:nvSpPr>
          <p:cNvPr id="144" name="Google Shape;144;p18"/>
          <p:cNvSpPr/>
          <p:nvPr/>
        </p:nvSpPr>
        <p:spPr>
          <a:xfrm>
            <a:off x="0" y="-3608"/>
            <a:ext cx="4473909" cy="5146470"/>
          </a:xfrm>
          <a:custGeom>
            <a:rect b="b" l="l" r="r" t="t"/>
            <a:pathLst>
              <a:path extrusionOk="0" h="21600" w="21599">
                <a:moveTo>
                  <a:pt x="0" y="0"/>
                </a:moveTo>
                <a:lnTo>
                  <a:pt x="0" y="21582"/>
                </a:lnTo>
                <a:lnTo>
                  <a:pt x="18818" y="21600"/>
                </a:lnTo>
                <a:cubicBezTo>
                  <a:pt x="20673" y="18194"/>
                  <a:pt x="21600" y="14501"/>
                  <a:pt x="21599" y="10809"/>
                </a:cubicBezTo>
                <a:cubicBezTo>
                  <a:pt x="21598" y="7116"/>
                  <a:pt x="20669" y="3424"/>
                  <a:pt x="18814" y="18"/>
                </a:cubicBezTo>
                <a:lnTo>
                  <a:pt x="0" y="0"/>
                </a:lnTo>
                <a:close/>
              </a:path>
            </a:pathLst>
          </a:custGeom>
          <a:solidFill>
            <a:srgbClr val="CFE9F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Salesforce Sans"/>
              <a:buNone/>
            </a:pPr>
            <a:r>
              <a:t/>
            </a:r>
            <a:endParaRPr sz="900">
              <a:solidFill>
                <a:schemeClr val="dk1"/>
              </a:solidFill>
              <a:latin typeface="Salesforce Sans"/>
              <a:ea typeface="Salesforce Sans"/>
              <a:cs typeface="Salesforce Sans"/>
              <a:sym typeface="Salesforce Sans"/>
            </a:endParaRPr>
          </a:p>
        </p:txBody>
      </p:sp>
      <p:pic>
        <p:nvPicPr>
          <p:cNvPr descr="Group" id="145" name="Google Shape;145;p18"/>
          <p:cNvPicPr preferRelativeResize="0"/>
          <p:nvPr/>
        </p:nvPicPr>
        <p:blipFill rotWithShape="1">
          <a:blip r:embed="rId3">
            <a:alphaModFix/>
          </a:blip>
          <a:srcRect b="6375" l="0" r="0" t="0"/>
          <a:stretch/>
        </p:blipFill>
        <p:spPr>
          <a:xfrm flipH="1">
            <a:off x="3686182" y="4863001"/>
            <a:ext cx="683449" cy="279830"/>
          </a:xfrm>
          <a:prstGeom prst="rect">
            <a:avLst/>
          </a:prstGeom>
          <a:noFill/>
          <a:ln>
            <a:noFill/>
          </a:ln>
        </p:spPr>
      </p:pic>
      <p:sp>
        <p:nvSpPr>
          <p:cNvPr id="146" name="Google Shape;146;p18"/>
          <p:cNvSpPr txBox="1"/>
          <p:nvPr>
            <p:ph type="title"/>
          </p:nvPr>
        </p:nvSpPr>
        <p:spPr>
          <a:xfrm>
            <a:off x="428737" y="1622162"/>
            <a:ext cx="2785800" cy="12243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solidFill>
                  <a:schemeClr val="accen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7" name="Google Shape;147;p18"/>
          <p:cNvSpPr txBox="1"/>
          <p:nvPr>
            <p:ph idx="1" type="body"/>
          </p:nvPr>
        </p:nvSpPr>
        <p:spPr>
          <a:xfrm>
            <a:off x="4769409" y="1922525"/>
            <a:ext cx="3837300" cy="12984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800"/>
              </a:spcBef>
              <a:spcAft>
                <a:spcPts val="0"/>
              </a:spcAft>
              <a:buSzPts val="1500"/>
              <a:buNone/>
              <a:defRPr b="0">
                <a:solidFill>
                  <a:schemeClr val="accent2"/>
                </a:solidFill>
              </a:defRPr>
            </a:lvl1pPr>
            <a:lvl2pPr indent="-317500" lvl="1" marL="914400" rtl="0" algn="l">
              <a:lnSpc>
                <a:spcPct val="100000"/>
              </a:lnSpc>
              <a:spcBef>
                <a:spcPts val="200"/>
              </a:spcBef>
              <a:spcAft>
                <a:spcPts val="0"/>
              </a:spcAft>
              <a:buSzPts val="1400"/>
              <a:buChar char="•"/>
              <a:defRPr>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148" name="Google Shape;148;p18"/>
          <p:cNvSpPr txBox="1"/>
          <p:nvPr>
            <p:ph idx="2" type="body"/>
          </p:nvPr>
        </p:nvSpPr>
        <p:spPr>
          <a:xfrm>
            <a:off x="428737" y="2870416"/>
            <a:ext cx="2785800" cy="507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700"/>
              <a:buNone/>
              <a:defRPr b="0"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149" name="Google Shape;149;p18"/>
          <p:cNvSpPr txBox="1"/>
          <p:nvPr>
            <p:ph idx="11" type="ftr"/>
          </p:nvPr>
        </p:nvSpPr>
        <p:spPr>
          <a:xfrm>
            <a:off x="428737" y="4912148"/>
            <a:ext cx="3055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descr="pasted-image.pdf" id="150" name="Google Shape;150;p18"/>
          <p:cNvPicPr preferRelativeResize="0"/>
          <p:nvPr/>
        </p:nvPicPr>
        <p:blipFill rotWithShape="1">
          <a:blip r:embed="rId4">
            <a:alphaModFix/>
          </a:blip>
          <a:srcRect b="0" l="0" r="0" t="0"/>
          <a:stretch/>
        </p:blipFill>
        <p:spPr>
          <a:xfrm>
            <a:off x="8275084" y="424095"/>
            <a:ext cx="476800" cy="33382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2 - Split Content - 1/3 Blue">
  <p:cSld name="Split Content - 1/3 Blue">
    <p:spTree>
      <p:nvGrpSpPr>
        <p:cNvPr id="151" name="Shape 151"/>
        <p:cNvGrpSpPr/>
        <p:nvPr/>
      </p:nvGrpSpPr>
      <p:grpSpPr>
        <a:xfrm>
          <a:off x="0" y="0"/>
          <a:ext cx="0" cy="0"/>
          <a:chOff x="0" y="0"/>
          <a:chExt cx="0" cy="0"/>
        </a:xfrm>
      </p:grpSpPr>
      <p:pic>
        <p:nvPicPr>
          <p:cNvPr descr="Group" id="152" name="Google Shape;152;p19"/>
          <p:cNvPicPr preferRelativeResize="0"/>
          <p:nvPr/>
        </p:nvPicPr>
        <p:blipFill rotWithShape="1">
          <a:blip r:embed="rId2">
            <a:alphaModFix/>
          </a:blip>
          <a:srcRect b="10616" l="17659" r="3326" t="9683"/>
          <a:stretch/>
        </p:blipFill>
        <p:spPr>
          <a:xfrm flipH="1">
            <a:off x="2068800" y="4661321"/>
            <a:ext cx="1210201" cy="481511"/>
          </a:xfrm>
          <a:prstGeom prst="rect">
            <a:avLst/>
          </a:prstGeom>
          <a:noFill/>
          <a:ln>
            <a:noFill/>
          </a:ln>
        </p:spPr>
      </p:pic>
      <p:sp>
        <p:nvSpPr>
          <p:cNvPr id="153" name="Google Shape;153;p19"/>
          <p:cNvSpPr/>
          <p:nvPr/>
        </p:nvSpPr>
        <p:spPr>
          <a:xfrm>
            <a:off x="0" y="670"/>
            <a:ext cx="3053692" cy="5142150"/>
          </a:xfrm>
          <a:custGeom>
            <a:rect b="b" l="l" r="r" t="t"/>
            <a:pathLst>
              <a:path extrusionOk="0" h="21600" w="20319">
                <a:moveTo>
                  <a:pt x="0" y="0"/>
                </a:moveTo>
                <a:lnTo>
                  <a:pt x="0" y="21600"/>
                </a:lnTo>
                <a:lnTo>
                  <a:pt x="16486" y="21600"/>
                </a:lnTo>
                <a:cubicBezTo>
                  <a:pt x="21600" y="14782"/>
                  <a:pt x="21594" y="6818"/>
                  <a:pt x="16480" y="0"/>
                </a:cubicBezTo>
                <a:lnTo>
                  <a:pt x="0" y="0"/>
                </a:lnTo>
                <a:close/>
              </a:path>
            </a:pathLst>
          </a:custGeom>
          <a:solidFill>
            <a:srgbClr val="CFE9F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Salesforce Sans"/>
              <a:buNone/>
            </a:pPr>
            <a:r>
              <a:t/>
            </a:r>
            <a:endParaRPr sz="900">
              <a:solidFill>
                <a:schemeClr val="dk1"/>
              </a:solidFill>
              <a:latin typeface="Salesforce Sans"/>
              <a:ea typeface="Salesforce Sans"/>
              <a:cs typeface="Salesforce Sans"/>
              <a:sym typeface="Salesforce Sans"/>
            </a:endParaRPr>
          </a:p>
        </p:txBody>
      </p:sp>
      <p:pic>
        <p:nvPicPr>
          <p:cNvPr descr="Group" id="154" name="Google Shape;154;p19"/>
          <p:cNvPicPr preferRelativeResize="0"/>
          <p:nvPr/>
        </p:nvPicPr>
        <p:blipFill rotWithShape="1">
          <a:blip r:embed="rId3">
            <a:alphaModFix/>
          </a:blip>
          <a:srcRect b="6375" l="0" r="0" t="0"/>
          <a:stretch/>
        </p:blipFill>
        <p:spPr>
          <a:xfrm flipH="1">
            <a:off x="2264032" y="4863001"/>
            <a:ext cx="683449" cy="279830"/>
          </a:xfrm>
          <a:prstGeom prst="rect">
            <a:avLst/>
          </a:prstGeom>
          <a:noFill/>
          <a:ln>
            <a:noFill/>
          </a:ln>
        </p:spPr>
      </p:pic>
      <p:sp>
        <p:nvSpPr>
          <p:cNvPr id="155" name="Google Shape;155;p19"/>
          <p:cNvSpPr txBox="1"/>
          <p:nvPr>
            <p:ph type="title"/>
          </p:nvPr>
        </p:nvSpPr>
        <p:spPr>
          <a:xfrm>
            <a:off x="428737" y="1622162"/>
            <a:ext cx="2291400" cy="12243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solidFill>
                  <a:schemeClr val="accen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6" name="Google Shape;156;p19"/>
          <p:cNvSpPr txBox="1"/>
          <p:nvPr>
            <p:ph idx="1" type="body"/>
          </p:nvPr>
        </p:nvSpPr>
        <p:spPr>
          <a:xfrm>
            <a:off x="3360467" y="1922525"/>
            <a:ext cx="2460000" cy="12984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800"/>
              </a:spcBef>
              <a:spcAft>
                <a:spcPts val="0"/>
              </a:spcAft>
              <a:buSzPts val="1500"/>
              <a:buNone/>
              <a:defRPr b="0">
                <a:solidFill>
                  <a:schemeClr val="accent2"/>
                </a:solidFill>
              </a:defRPr>
            </a:lvl1pPr>
            <a:lvl2pPr indent="-317500" lvl="1" marL="914400" rtl="0" algn="l">
              <a:lnSpc>
                <a:spcPct val="100000"/>
              </a:lnSpc>
              <a:spcBef>
                <a:spcPts val="200"/>
              </a:spcBef>
              <a:spcAft>
                <a:spcPts val="0"/>
              </a:spcAft>
              <a:buSzPts val="1400"/>
              <a:buChar char="•"/>
              <a:defRPr>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157" name="Google Shape;157;p19"/>
          <p:cNvSpPr txBox="1"/>
          <p:nvPr>
            <p:ph idx="2" type="body"/>
          </p:nvPr>
        </p:nvSpPr>
        <p:spPr>
          <a:xfrm>
            <a:off x="428737" y="2870416"/>
            <a:ext cx="2291400" cy="507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700"/>
              <a:buNone/>
              <a:defRPr b="0"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158" name="Google Shape;158;p19"/>
          <p:cNvSpPr txBox="1"/>
          <p:nvPr>
            <p:ph idx="11" type="ftr"/>
          </p:nvPr>
        </p:nvSpPr>
        <p:spPr>
          <a:xfrm>
            <a:off x="428737" y="4912148"/>
            <a:ext cx="16167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descr="pasted-image.pdf" id="159" name="Google Shape;159;p19"/>
          <p:cNvPicPr preferRelativeResize="0"/>
          <p:nvPr/>
        </p:nvPicPr>
        <p:blipFill rotWithShape="1">
          <a:blip r:embed="rId4">
            <a:alphaModFix/>
          </a:blip>
          <a:srcRect b="0" l="0" r="0" t="0"/>
          <a:stretch/>
        </p:blipFill>
        <p:spPr>
          <a:xfrm>
            <a:off x="8275084" y="424095"/>
            <a:ext cx="476800" cy="333821"/>
          </a:xfrm>
          <a:prstGeom prst="rect">
            <a:avLst/>
          </a:prstGeom>
          <a:noFill/>
          <a:ln>
            <a:noFill/>
          </a:ln>
        </p:spPr>
      </p:pic>
      <p:sp>
        <p:nvSpPr>
          <p:cNvPr id="160" name="Google Shape;160;p19"/>
          <p:cNvSpPr txBox="1"/>
          <p:nvPr>
            <p:ph idx="3" type="body"/>
          </p:nvPr>
        </p:nvSpPr>
        <p:spPr>
          <a:xfrm>
            <a:off x="6130830" y="1885950"/>
            <a:ext cx="2460000" cy="1371600"/>
          </a:xfrm>
          <a:prstGeom prst="rect">
            <a:avLst/>
          </a:prstGeom>
          <a:noFill/>
          <a:ln>
            <a:noFill/>
          </a:ln>
        </p:spPr>
        <p:txBody>
          <a:bodyPr anchorCtr="0" anchor="ctr" bIns="0" lIns="0" spcFirstLastPara="1" rIns="0" wrap="square" tIns="0">
            <a:noAutofit/>
          </a:bodyPr>
          <a:lstStyle>
            <a:lvl1pPr indent="-228600" lvl="0" marL="457200" rtl="0" algn="l">
              <a:spcBef>
                <a:spcPts val="800"/>
              </a:spcBef>
              <a:spcAft>
                <a:spcPts val="0"/>
              </a:spcAft>
              <a:buSzPts val="1500"/>
              <a:buNone/>
              <a:defRPr>
                <a:solidFill>
                  <a:schemeClr val="accent2"/>
                </a:solidFill>
              </a:defRPr>
            </a:lvl1pPr>
            <a:lvl2pPr indent="-317500" lvl="1" marL="914400" rtl="0" algn="l">
              <a:spcBef>
                <a:spcPts val="200"/>
              </a:spcBef>
              <a:spcAft>
                <a:spcPts val="0"/>
              </a:spcAft>
              <a:buSzPts val="1400"/>
              <a:buChar char="•"/>
              <a:defRPr>
                <a:solidFill>
                  <a:schemeClr val="accent2"/>
                </a:solidFill>
              </a:defRPr>
            </a:lvl2pPr>
            <a:lvl3pPr indent="-304800" lvl="2" marL="1371600" rtl="0" algn="l">
              <a:spcBef>
                <a:spcPts val="500"/>
              </a:spcBef>
              <a:spcAft>
                <a:spcPts val="0"/>
              </a:spcAft>
              <a:buSzPts val="1200"/>
              <a:buChar char="•"/>
              <a:defRPr>
                <a:solidFill>
                  <a:schemeClr val="accent2"/>
                </a:solidFill>
              </a:defRPr>
            </a:lvl3pPr>
            <a:lvl4pPr indent="-298450" lvl="3" marL="1828800" rtl="0" algn="l">
              <a:spcBef>
                <a:spcPts val="500"/>
              </a:spcBef>
              <a:spcAft>
                <a:spcPts val="0"/>
              </a:spcAft>
              <a:buSzPts val="1100"/>
              <a:buChar char="•"/>
              <a:defRPr>
                <a:solidFill>
                  <a:schemeClr val="accent2"/>
                </a:solidFill>
              </a:defRPr>
            </a:lvl4pPr>
            <a:lvl5pPr indent="-228600" lvl="4" marL="2286000" rtl="0" algn="l">
              <a:spcBef>
                <a:spcPts val="500"/>
              </a:spcBef>
              <a:spcAft>
                <a:spcPts val="0"/>
              </a:spcAft>
              <a:buSzPts val="1100"/>
              <a:buNone/>
              <a:defRPr>
                <a:solidFill>
                  <a:schemeClr val="accent2"/>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1 - Corner - A">
  <p:cSld name="Corner - A">
    <p:spTree>
      <p:nvGrpSpPr>
        <p:cNvPr id="161" name="Shape 161"/>
        <p:cNvGrpSpPr/>
        <p:nvPr/>
      </p:nvGrpSpPr>
      <p:grpSpPr>
        <a:xfrm>
          <a:off x="0" y="0"/>
          <a:ext cx="0" cy="0"/>
          <a:chOff x="0" y="0"/>
          <a:chExt cx="0" cy="0"/>
        </a:xfrm>
      </p:grpSpPr>
      <p:sp>
        <p:nvSpPr>
          <p:cNvPr id="162" name="Google Shape;162;p20"/>
          <p:cNvSpPr/>
          <p:nvPr/>
        </p:nvSpPr>
        <p:spPr>
          <a:xfrm>
            <a:off x="4987379" y="1251988"/>
            <a:ext cx="4161078" cy="3890862"/>
          </a:xfrm>
          <a:custGeom>
            <a:rect b="b" l="l" r="r" t="t"/>
            <a:pathLst>
              <a:path extrusionOk="0" h="21600" w="21600">
                <a:moveTo>
                  <a:pt x="21600" y="0"/>
                </a:moveTo>
                <a:cubicBezTo>
                  <a:pt x="16263" y="827"/>
                  <a:pt x="11121" y="3436"/>
                  <a:pt x="7014" y="7826"/>
                </a:cubicBezTo>
                <a:cubicBezTo>
                  <a:pt x="3346" y="11748"/>
                  <a:pt x="1009" y="16552"/>
                  <a:pt x="0" y="21600"/>
                </a:cubicBezTo>
                <a:lnTo>
                  <a:pt x="21600" y="21600"/>
                </a:lnTo>
                <a:lnTo>
                  <a:pt x="21600" y="0"/>
                </a:lnTo>
                <a:close/>
              </a:path>
            </a:pathLst>
          </a:custGeom>
          <a:solidFill>
            <a:srgbClr val="EAF5FE"/>
          </a:solidFill>
          <a:ln>
            <a:noFill/>
          </a:ln>
        </p:spPr>
        <p:txBody>
          <a:bodyPr anchorCtr="0" anchor="ctr" bIns="28550" lIns="28550" spcFirstLastPara="1" rIns="28550" wrap="square" tIns="28550">
            <a:noAutofit/>
          </a:bodyPr>
          <a:lstStyle/>
          <a:p>
            <a:pPr indent="0" lvl="0" marL="0" marR="0" rtl="0" algn="ctr">
              <a:spcBef>
                <a:spcPts val="0"/>
              </a:spcBef>
              <a:spcAft>
                <a:spcPts val="0"/>
              </a:spcAft>
              <a:buClr>
                <a:srgbClr val="003366"/>
              </a:buClr>
              <a:buSzPts val="1300"/>
              <a:buFont typeface="Salesforce Sans"/>
              <a:buNone/>
            </a:pPr>
            <a:r>
              <a:t/>
            </a:r>
            <a:endParaRPr sz="1300">
              <a:solidFill>
                <a:schemeClr val="dk1"/>
              </a:solidFill>
              <a:latin typeface="Salesforce Sans"/>
              <a:ea typeface="Salesforce Sans"/>
              <a:cs typeface="Salesforce Sans"/>
              <a:sym typeface="Salesforce Sans"/>
            </a:endParaRPr>
          </a:p>
        </p:txBody>
      </p:sp>
      <p:sp>
        <p:nvSpPr>
          <p:cNvPr id="163" name="Google Shape;163;p20"/>
          <p:cNvSpPr txBox="1"/>
          <p:nvPr>
            <p:ph type="title"/>
          </p:nvPr>
        </p:nvSpPr>
        <p:spPr>
          <a:xfrm>
            <a:off x="428736" y="267493"/>
            <a:ext cx="3256500" cy="12243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solidFill>
                  <a:schemeClr val="accen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4" name="Google Shape;164;p20"/>
          <p:cNvSpPr txBox="1"/>
          <p:nvPr>
            <p:ph idx="1" type="body"/>
          </p:nvPr>
        </p:nvSpPr>
        <p:spPr>
          <a:xfrm>
            <a:off x="428737" y="1917775"/>
            <a:ext cx="3947400" cy="2600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SzPts val="1500"/>
              <a:buNone/>
              <a:defRPr b="0">
                <a:solidFill>
                  <a:schemeClr val="accent2"/>
                </a:solidFill>
              </a:defRPr>
            </a:lvl1pPr>
            <a:lvl2pPr indent="-317500" lvl="1" marL="914400" rtl="0" algn="l">
              <a:lnSpc>
                <a:spcPct val="100000"/>
              </a:lnSpc>
              <a:spcBef>
                <a:spcPts val="200"/>
              </a:spcBef>
              <a:spcAft>
                <a:spcPts val="0"/>
              </a:spcAft>
              <a:buSzPts val="1400"/>
              <a:buChar char="•"/>
              <a:defRPr>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165" name="Google Shape;165;p20"/>
          <p:cNvSpPr txBox="1"/>
          <p:nvPr>
            <p:ph idx="2" type="body"/>
          </p:nvPr>
        </p:nvSpPr>
        <p:spPr>
          <a:xfrm>
            <a:off x="428737" y="1524427"/>
            <a:ext cx="3256500" cy="254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700"/>
              <a:buNone/>
              <a:defRPr b="0"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166" name="Google Shape;166;p20"/>
          <p:cNvSpPr txBox="1"/>
          <p:nvPr>
            <p:ph idx="11" type="ftr"/>
          </p:nvPr>
        </p:nvSpPr>
        <p:spPr>
          <a:xfrm>
            <a:off x="428737" y="4912148"/>
            <a:ext cx="4132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descr="pasted-image.pdf" id="167" name="Google Shape;167;p20"/>
          <p:cNvPicPr preferRelativeResize="0"/>
          <p:nvPr/>
        </p:nvPicPr>
        <p:blipFill rotWithShape="1">
          <a:blip r:embed="rId2">
            <a:alphaModFix/>
          </a:blip>
          <a:srcRect b="0" l="0" r="0" t="0"/>
          <a:stretch/>
        </p:blipFill>
        <p:spPr>
          <a:xfrm>
            <a:off x="8275084" y="424095"/>
            <a:ext cx="476800" cy="33382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1 - Title Slide_ A">
  <p:cSld name="Title Slide_ A">
    <p:bg>
      <p:bgPr>
        <a:solidFill>
          <a:schemeClr val="lt1"/>
        </a:solidFill>
      </p:bgPr>
    </p:bg>
    <p:spTree>
      <p:nvGrpSpPr>
        <p:cNvPr id="17" name="Shape 17"/>
        <p:cNvGrpSpPr/>
        <p:nvPr/>
      </p:nvGrpSpPr>
      <p:grpSpPr>
        <a:xfrm>
          <a:off x="0" y="0"/>
          <a:ext cx="0" cy="0"/>
          <a:chOff x="0" y="0"/>
          <a:chExt cx="0" cy="0"/>
        </a:xfrm>
      </p:grpSpPr>
      <p:pic>
        <p:nvPicPr>
          <p:cNvPr id="18" name="Google Shape;18;p3"/>
          <p:cNvPicPr preferRelativeResize="0"/>
          <p:nvPr/>
        </p:nvPicPr>
        <p:blipFill>
          <a:blip r:embed="rId2">
            <a:alphaModFix/>
          </a:blip>
          <a:stretch>
            <a:fillRect/>
          </a:stretch>
        </p:blipFill>
        <p:spPr>
          <a:xfrm>
            <a:off x="0" y="670"/>
            <a:ext cx="9141619" cy="5142161"/>
          </a:xfrm>
          <a:prstGeom prst="rect">
            <a:avLst/>
          </a:prstGeom>
          <a:noFill/>
          <a:ln>
            <a:noFill/>
          </a:ln>
        </p:spPr>
      </p:pic>
      <p:pic>
        <p:nvPicPr>
          <p:cNvPr id="19" name="Google Shape;19;p3"/>
          <p:cNvPicPr preferRelativeResize="0"/>
          <p:nvPr/>
        </p:nvPicPr>
        <p:blipFill rotWithShape="1">
          <a:blip r:embed="rId3">
            <a:alphaModFix/>
          </a:blip>
          <a:srcRect b="0" l="0" r="0" t="0"/>
          <a:stretch/>
        </p:blipFill>
        <p:spPr>
          <a:xfrm>
            <a:off x="0" y="670"/>
            <a:ext cx="9141619" cy="5142161"/>
          </a:xfrm>
          <a:prstGeom prst="rect">
            <a:avLst/>
          </a:prstGeom>
          <a:noFill/>
          <a:ln>
            <a:noFill/>
          </a:ln>
        </p:spPr>
      </p:pic>
      <p:sp>
        <p:nvSpPr>
          <p:cNvPr id="20" name="Google Shape;20;p3"/>
          <p:cNvSpPr txBox="1"/>
          <p:nvPr>
            <p:ph type="ctrTitle"/>
          </p:nvPr>
        </p:nvSpPr>
        <p:spPr>
          <a:xfrm>
            <a:off x="425570" y="1617949"/>
            <a:ext cx="3048900" cy="973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1100"/>
              <a:buNone/>
              <a:defRPr b="1" sz="2600">
                <a:solidFill>
                  <a:schemeClr val="accent1"/>
                </a:solidFill>
                <a:latin typeface="Salesforce Sans"/>
                <a:ea typeface="Salesforce Sans"/>
                <a:cs typeface="Salesforce Sans"/>
                <a:sym typeface="Salesforce Sans"/>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1" name="Google Shape;21;p3"/>
          <p:cNvSpPr txBox="1"/>
          <p:nvPr>
            <p:ph idx="1" type="subTitle"/>
          </p:nvPr>
        </p:nvSpPr>
        <p:spPr>
          <a:xfrm>
            <a:off x="433656" y="2618368"/>
            <a:ext cx="3040800" cy="357900"/>
          </a:xfrm>
          <a:prstGeom prst="rect">
            <a:avLst/>
          </a:prstGeom>
          <a:noFill/>
          <a:ln>
            <a:noFill/>
          </a:ln>
        </p:spPr>
        <p:txBody>
          <a:bodyPr anchorCtr="0" anchor="t" bIns="0" lIns="0" spcFirstLastPara="1" rIns="0" wrap="square" tIns="0">
            <a:noAutofit/>
          </a:bodyPr>
          <a:lstStyle>
            <a:lvl1pPr lvl="0" rtl="0" algn="l">
              <a:lnSpc>
                <a:spcPct val="95000"/>
              </a:lnSpc>
              <a:spcBef>
                <a:spcPts val="0"/>
              </a:spcBef>
              <a:spcAft>
                <a:spcPts val="0"/>
              </a:spcAft>
              <a:buSzPts val="1800"/>
              <a:buNone/>
              <a:defRPr b="0" i="0" sz="1800">
                <a:solidFill>
                  <a:schemeClr val="accent1"/>
                </a:solidFill>
                <a:latin typeface="Salesforce Sans"/>
                <a:ea typeface="Salesforce Sans"/>
                <a:cs typeface="Salesforce Sans"/>
                <a:sym typeface="Salesforce Sans"/>
              </a:defRPr>
            </a:lvl1pPr>
            <a:lvl2pPr lvl="1" rtl="0" algn="ctr">
              <a:spcBef>
                <a:spcPts val="200"/>
              </a:spcBef>
              <a:spcAft>
                <a:spcPts val="0"/>
              </a:spcAft>
              <a:buSzPts val="1400"/>
              <a:buNone/>
              <a:defRPr>
                <a:solidFill>
                  <a:srgbClr val="889AC4"/>
                </a:solidFill>
              </a:defRPr>
            </a:lvl2pPr>
            <a:lvl3pPr lvl="2" rtl="0" algn="ctr">
              <a:spcBef>
                <a:spcPts val="500"/>
              </a:spcBef>
              <a:spcAft>
                <a:spcPts val="0"/>
              </a:spcAft>
              <a:buSzPts val="1200"/>
              <a:buNone/>
              <a:defRPr>
                <a:solidFill>
                  <a:srgbClr val="889AC4"/>
                </a:solidFill>
              </a:defRPr>
            </a:lvl3pPr>
            <a:lvl4pPr lvl="3" rtl="0" algn="ctr">
              <a:spcBef>
                <a:spcPts val="500"/>
              </a:spcBef>
              <a:spcAft>
                <a:spcPts val="0"/>
              </a:spcAft>
              <a:buSzPts val="1100"/>
              <a:buNone/>
              <a:defRPr>
                <a:solidFill>
                  <a:srgbClr val="889AC4"/>
                </a:solidFill>
              </a:defRPr>
            </a:lvl4pPr>
            <a:lvl5pPr lvl="4" rtl="0" algn="ctr">
              <a:spcBef>
                <a:spcPts val="500"/>
              </a:spcBef>
              <a:spcAft>
                <a:spcPts val="0"/>
              </a:spcAft>
              <a:buSzPts val="1500"/>
              <a:buNone/>
              <a:defRPr>
                <a:solidFill>
                  <a:srgbClr val="889AC4"/>
                </a:solidFill>
              </a:defRPr>
            </a:lvl5pPr>
            <a:lvl6pPr lvl="5" rtl="0" algn="ctr">
              <a:spcBef>
                <a:spcPts val="500"/>
              </a:spcBef>
              <a:spcAft>
                <a:spcPts val="0"/>
              </a:spcAft>
              <a:buClr>
                <a:srgbClr val="889AC4"/>
              </a:buClr>
              <a:buSzPts val="1500"/>
              <a:buNone/>
              <a:defRPr>
                <a:solidFill>
                  <a:srgbClr val="889AC4"/>
                </a:solidFill>
              </a:defRPr>
            </a:lvl6pPr>
            <a:lvl7pPr lvl="6" rtl="0" algn="ctr">
              <a:spcBef>
                <a:spcPts val="300"/>
              </a:spcBef>
              <a:spcAft>
                <a:spcPts val="0"/>
              </a:spcAft>
              <a:buClr>
                <a:srgbClr val="889AC4"/>
              </a:buClr>
              <a:buSzPts val="1500"/>
              <a:buNone/>
              <a:defRPr>
                <a:solidFill>
                  <a:srgbClr val="889AC4"/>
                </a:solidFill>
              </a:defRPr>
            </a:lvl7pPr>
            <a:lvl8pPr lvl="7" rtl="0" algn="ctr">
              <a:spcBef>
                <a:spcPts val="300"/>
              </a:spcBef>
              <a:spcAft>
                <a:spcPts val="0"/>
              </a:spcAft>
              <a:buClr>
                <a:srgbClr val="889AC4"/>
              </a:buClr>
              <a:buSzPts val="1500"/>
              <a:buNone/>
              <a:defRPr>
                <a:solidFill>
                  <a:srgbClr val="889AC4"/>
                </a:solidFill>
              </a:defRPr>
            </a:lvl8pPr>
            <a:lvl9pPr lvl="8" rtl="0" algn="ctr">
              <a:spcBef>
                <a:spcPts val="300"/>
              </a:spcBef>
              <a:spcAft>
                <a:spcPts val="0"/>
              </a:spcAft>
              <a:buClr>
                <a:srgbClr val="889AC4"/>
              </a:buClr>
              <a:buSzPts val="1500"/>
              <a:buNone/>
              <a:defRPr>
                <a:solidFill>
                  <a:srgbClr val="889AC4"/>
                </a:solidFill>
              </a:defRPr>
            </a:lvl9pPr>
          </a:lstStyle>
          <a:p/>
        </p:txBody>
      </p:sp>
      <p:sp>
        <p:nvSpPr>
          <p:cNvPr id="22" name="Google Shape;22;p3"/>
          <p:cNvSpPr txBox="1"/>
          <p:nvPr>
            <p:ph idx="2" type="body"/>
          </p:nvPr>
        </p:nvSpPr>
        <p:spPr>
          <a:xfrm>
            <a:off x="433656" y="3625445"/>
            <a:ext cx="3040800" cy="213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Font typeface="Salesforce Sans"/>
              <a:buNone/>
              <a:defRPr b="0" i="0" sz="1400">
                <a:solidFill>
                  <a:schemeClr val="accent1"/>
                </a:solidFill>
                <a:latin typeface="Salesforce Sans"/>
                <a:ea typeface="Salesforce Sans"/>
                <a:cs typeface="Salesforce Sans"/>
                <a:sym typeface="Salesforce Sans"/>
              </a:defRPr>
            </a:lvl1pPr>
            <a:lvl2pPr indent="-228600" lvl="1" marL="914400" rtl="0" algn="l">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indent="-228600" lvl="2" marL="1371600" marR="0" rtl="0" algn="l">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indent="-273050" lvl="3" marL="1828800" rtl="0" algn="l">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indent="-228600" lvl="4" marL="2286000" rtl="0" algn="l">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indent="-317500" lvl="5" marL="2743200" rtl="0" algn="l">
              <a:spcBef>
                <a:spcPts val="3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23" name="Google Shape;23;p3"/>
          <p:cNvSpPr txBox="1"/>
          <p:nvPr>
            <p:ph idx="3" type="body"/>
          </p:nvPr>
        </p:nvSpPr>
        <p:spPr>
          <a:xfrm>
            <a:off x="433655" y="3396050"/>
            <a:ext cx="3040800" cy="211500"/>
          </a:xfrm>
          <a:prstGeom prst="rect">
            <a:avLst/>
          </a:prstGeom>
          <a:noFill/>
          <a:ln>
            <a:noFill/>
          </a:ln>
        </p:spPr>
        <p:txBody>
          <a:bodyPr anchorCtr="0" anchor="b" bIns="0" lIns="0" spcFirstLastPara="1" rIns="0" wrap="square" tIns="0">
            <a:noAutofit/>
          </a:bodyPr>
          <a:lstStyle>
            <a:lvl1pPr indent="-228600" lvl="0" marL="457200" rtl="0" algn="l">
              <a:lnSpc>
                <a:spcPct val="95000"/>
              </a:lnSpc>
              <a:spcBef>
                <a:spcPts val="0"/>
              </a:spcBef>
              <a:spcAft>
                <a:spcPts val="0"/>
              </a:spcAft>
              <a:buSzPts val="1400"/>
              <a:buNone/>
              <a:defRPr b="1" sz="14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pic>
        <p:nvPicPr>
          <p:cNvPr descr="pasted-image.pdf" id="24" name="Google Shape;24;p3"/>
          <p:cNvPicPr preferRelativeResize="0"/>
          <p:nvPr/>
        </p:nvPicPr>
        <p:blipFill rotWithShape="1">
          <a:blip r:embed="rId4">
            <a:alphaModFix/>
          </a:blip>
          <a:srcRect b="0" l="0" r="0" t="0"/>
          <a:stretch/>
        </p:blipFill>
        <p:spPr>
          <a:xfrm>
            <a:off x="375915" y="329316"/>
            <a:ext cx="1095656" cy="76709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Corner - B">
  <p:cSld name="Corner - B">
    <p:spTree>
      <p:nvGrpSpPr>
        <p:cNvPr id="168" name="Shape 168"/>
        <p:cNvGrpSpPr/>
        <p:nvPr/>
      </p:nvGrpSpPr>
      <p:grpSpPr>
        <a:xfrm>
          <a:off x="0" y="0"/>
          <a:ext cx="0" cy="0"/>
          <a:chOff x="0" y="0"/>
          <a:chExt cx="0" cy="0"/>
        </a:xfrm>
      </p:grpSpPr>
      <p:sp>
        <p:nvSpPr>
          <p:cNvPr id="169" name="Google Shape;169;p21"/>
          <p:cNvSpPr/>
          <p:nvPr/>
        </p:nvSpPr>
        <p:spPr>
          <a:xfrm>
            <a:off x="5002412" y="670"/>
            <a:ext cx="4146066" cy="3823740"/>
          </a:xfrm>
          <a:custGeom>
            <a:rect b="b" l="l" r="r" t="t"/>
            <a:pathLst>
              <a:path extrusionOk="0" h="21600" w="21600">
                <a:moveTo>
                  <a:pt x="0" y="0"/>
                </a:moveTo>
                <a:cubicBezTo>
                  <a:pt x="1052" y="4997"/>
                  <a:pt x="3371" y="9745"/>
                  <a:pt x="6961" y="13637"/>
                </a:cubicBezTo>
                <a:cubicBezTo>
                  <a:pt x="11083" y="18105"/>
                  <a:pt x="16244" y="20759"/>
                  <a:pt x="21600" y="21600"/>
                </a:cubicBezTo>
                <a:lnTo>
                  <a:pt x="21600" y="0"/>
                </a:lnTo>
                <a:lnTo>
                  <a:pt x="0" y="0"/>
                </a:lnTo>
                <a:close/>
              </a:path>
            </a:pathLst>
          </a:custGeom>
          <a:solidFill>
            <a:srgbClr val="EAF5F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Salesforce Sans"/>
              <a:buNone/>
            </a:pPr>
            <a:r>
              <a:t/>
            </a:r>
            <a:endParaRPr sz="900">
              <a:solidFill>
                <a:schemeClr val="dk1"/>
              </a:solidFill>
              <a:latin typeface="Salesforce Sans"/>
              <a:ea typeface="Salesforce Sans"/>
              <a:cs typeface="Salesforce Sans"/>
              <a:sym typeface="Salesforce Sans"/>
            </a:endParaRPr>
          </a:p>
        </p:txBody>
      </p:sp>
      <p:sp>
        <p:nvSpPr>
          <p:cNvPr id="170" name="Google Shape;170;p21"/>
          <p:cNvSpPr txBox="1"/>
          <p:nvPr>
            <p:ph type="title"/>
          </p:nvPr>
        </p:nvSpPr>
        <p:spPr>
          <a:xfrm>
            <a:off x="428736" y="267493"/>
            <a:ext cx="3248400" cy="12243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solidFill>
                  <a:schemeClr val="accen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1" name="Google Shape;171;p21"/>
          <p:cNvSpPr txBox="1"/>
          <p:nvPr>
            <p:ph idx="1" type="body"/>
          </p:nvPr>
        </p:nvSpPr>
        <p:spPr>
          <a:xfrm>
            <a:off x="428737" y="1917775"/>
            <a:ext cx="3947400" cy="2600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SzPts val="1500"/>
              <a:buNone/>
              <a:defRPr b="0">
                <a:solidFill>
                  <a:schemeClr val="accent2"/>
                </a:solidFill>
              </a:defRPr>
            </a:lvl1pPr>
            <a:lvl2pPr indent="-317500" lvl="1" marL="914400" rtl="0" algn="l">
              <a:lnSpc>
                <a:spcPct val="100000"/>
              </a:lnSpc>
              <a:spcBef>
                <a:spcPts val="200"/>
              </a:spcBef>
              <a:spcAft>
                <a:spcPts val="0"/>
              </a:spcAft>
              <a:buSzPts val="1400"/>
              <a:buChar char="•"/>
              <a:defRPr>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172" name="Google Shape;172;p21"/>
          <p:cNvSpPr txBox="1"/>
          <p:nvPr>
            <p:ph idx="2" type="body"/>
          </p:nvPr>
        </p:nvSpPr>
        <p:spPr>
          <a:xfrm>
            <a:off x="428737" y="1524427"/>
            <a:ext cx="3248400" cy="254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700"/>
              <a:buNone/>
              <a:defRPr b="0"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173" name="Google Shape;173;p21"/>
          <p:cNvSpPr txBox="1"/>
          <p:nvPr>
            <p:ph idx="11" type="ftr"/>
          </p:nvPr>
        </p:nvSpPr>
        <p:spPr>
          <a:xfrm>
            <a:off x="428737" y="4912148"/>
            <a:ext cx="4132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descr="pasted-image.pdf" id="174" name="Google Shape;174;p21"/>
          <p:cNvPicPr preferRelativeResize="0"/>
          <p:nvPr/>
        </p:nvPicPr>
        <p:blipFill rotWithShape="1">
          <a:blip r:embed="rId2">
            <a:alphaModFix/>
          </a:blip>
          <a:srcRect b="0" l="0" r="0" t="0"/>
          <a:stretch/>
        </p:blipFill>
        <p:spPr>
          <a:xfrm>
            <a:off x="8275084" y="424095"/>
            <a:ext cx="476800" cy="33382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3 - Corner - C">
  <p:cSld name="Corner - C">
    <p:spTree>
      <p:nvGrpSpPr>
        <p:cNvPr id="175" name="Shape 175"/>
        <p:cNvGrpSpPr/>
        <p:nvPr/>
      </p:nvGrpSpPr>
      <p:grpSpPr>
        <a:xfrm>
          <a:off x="0" y="0"/>
          <a:ext cx="0" cy="0"/>
          <a:chOff x="0" y="0"/>
          <a:chExt cx="0" cy="0"/>
        </a:xfrm>
      </p:grpSpPr>
      <p:sp>
        <p:nvSpPr>
          <p:cNvPr id="176" name="Google Shape;176;p22"/>
          <p:cNvSpPr/>
          <p:nvPr/>
        </p:nvSpPr>
        <p:spPr>
          <a:xfrm>
            <a:off x="0" y="970330"/>
            <a:ext cx="4644594" cy="4172526"/>
          </a:xfrm>
          <a:custGeom>
            <a:rect b="b" l="l" r="r" t="t"/>
            <a:pathLst>
              <a:path extrusionOk="0" h="21600" w="21600">
                <a:moveTo>
                  <a:pt x="0" y="0"/>
                </a:moveTo>
                <a:lnTo>
                  <a:pt x="0" y="21600"/>
                </a:lnTo>
                <a:lnTo>
                  <a:pt x="21600" y="21600"/>
                </a:lnTo>
                <a:cubicBezTo>
                  <a:pt x="20843" y="16446"/>
                  <a:pt x="18679" y="11498"/>
                  <a:pt x="15108" y="7524"/>
                </a:cubicBezTo>
                <a:cubicBezTo>
                  <a:pt x="10908" y="2849"/>
                  <a:pt x="5498" y="343"/>
                  <a:pt x="0" y="0"/>
                </a:cubicBezTo>
                <a:close/>
              </a:path>
            </a:pathLst>
          </a:custGeom>
          <a:solidFill>
            <a:srgbClr val="EAF5F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Salesforce Sans"/>
              <a:buNone/>
            </a:pPr>
            <a:r>
              <a:t/>
            </a:r>
            <a:endParaRPr sz="900">
              <a:solidFill>
                <a:schemeClr val="dk1"/>
              </a:solidFill>
              <a:latin typeface="Salesforce Sans"/>
              <a:ea typeface="Salesforce Sans"/>
              <a:cs typeface="Salesforce Sans"/>
              <a:sym typeface="Salesforce Sans"/>
            </a:endParaRPr>
          </a:p>
        </p:txBody>
      </p:sp>
      <p:sp>
        <p:nvSpPr>
          <p:cNvPr id="177" name="Google Shape;177;p22"/>
          <p:cNvSpPr txBox="1"/>
          <p:nvPr>
            <p:ph type="title"/>
          </p:nvPr>
        </p:nvSpPr>
        <p:spPr>
          <a:xfrm>
            <a:off x="4660416" y="267493"/>
            <a:ext cx="3260100" cy="12243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solidFill>
                  <a:schemeClr val="accen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8" name="Google Shape;178;p22"/>
          <p:cNvSpPr txBox="1"/>
          <p:nvPr>
            <p:ph idx="1" type="body"/>
          </p:nvPr>
        </p:nvSpPr>
        <p:spPr>
          <a:xfrm>
            <a:off x="4660416" y="1917775"/>
            <a:ext cx="3936000" cy="2743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SzPts val="1500"/>
              <a:buNone/>
              <a:defRPr b="0">
                <a:solidFill>
                  <a:schemeClr val="accent2"/>
                </a:solidFill>
              </a:defRPr>
            </a:lvl1pPr>
            <a:lvl2pPr indent="-317500" lvl="1" marL="914400" rtl="0" algn="l">
              <a:lnSpc>
                <a:spcPct val="100000"/>
              </a:lnSpc>
              <a:spcBef>
                <a:spcPts val="200"/>
              </a:spcBef>
              <a:spcAft>
                <a:spcPts val="0"/>
              </a:spcAft>
              <a:buSzPts val="1400"/>
              <a:buChar char="•"/>
              <a:defRPr>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179" name="Google Shape;179;p22"/>
          <p:cNvSpPr txBox="1"/>
          <p:nvPr>
            <p:ph idx="2" type="body"/>
          </p:nvPr>
        </p:nvSpPr>
        <p:spPr>
          <a:xfrm>
            <a:off x="4660416" y="1524427"/>
            <a:ext cx="3260100" cy="254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700"/>
              <a:buNone/>
              <a:defRPr b="0"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180" name="Google Shape;180;p22"/>
          <p:cNvSpPr txBox="1"/>
          <p:nvPr>
            <p:ph idx="11" type="ftr"/>
          </p:nvPr>
        </p:nvSpPr>
        <p:spPr>
          <a:xfrm>
            <a:off x="428737" y="4912148"/>
            <a:ext cx="4132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descr="pasted-image.pdf" id="181" name="Google Shape;181;p22"/>
          <p:cNvPicPr preferRelativeResize="0"/>
          <p:nvPr/>
        </p:nvPicPr>
        <p:blipFill rotWithShape="1">
          <a:blip r:embed="rId2">
            <a:alphaModFix/>
          </a:blip>
          <a:srcRect b="0" l="0" r="0" t="0"/>
          <a:stretch/>
        </p:blipFill>
        <p:spPr>
          <a:xfrm>
            <a:off x="8275084" y="424095"/>
            <a:ext cx="476800" cy="33382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4 - Corner - D">
  <p:cSld name="Corner - D">
    <p:spTree>
      <p:nvGrpSpPr>
        <p:cNvPr id="182" name="Shape 182"/>
        <p:cNvGrpSpPr/>
        <p:nvPr/>
      </p:nvGrpSpPr>
      <p:grpSpPr>
        <a:xfrm>
          <a:off x="0" y="0"/>
          <a:ext cx="0" cy="0"/>
          <a:chOff x="0" y="0"/>
          <a:chExt cx="0" cy="0"/>
        </a:xfrm>
      </p:grpSpPr>
      <p:sp>
        <p:nvSpPr>
          <p:cNvPr id="183" name="Google Shape;183;p23"/>
          <p:cNvSpPr/>
          <p:nvPr/>
        </p:nvSpPr>
        <p:spPr>
          <a:xfrm>
            <a:off x="-1" y="670"/>
            <a:ext cx="4589298" cy="3867642"/>
          </a:xfrm>
          <a:custGeom>
            <a:rect b="b" l="l" r="r" t="t"/>
            <a:pathLst>
              <a:path extrusionOk="0" h="21600" w="21600">
                <a:moveTo>
                  <a:pt x="0" y="0"/>
                </a:moveTo>
                <a:lnTo>
                  <a:pt x="0" y="21600"/>
                </a:lnTo>
                <a:cubicBezTo>
                  <a:pt x="5572" y="21236"/>
                  <a:pt x="11055" y="18531"/>
                  <a:pt x="15311" y="13482"/>
                </a:cubicBezTo>
                <a:cubicBezTo>
                  <a:pt x="18555" y="9634"/>
                  <a:pt x="20650" y="4941"/>
                  <a:pt x="21600" y="0"/>
                </a:cubicBezTo>
                <a:lnTo>
                  <a:pt x="0" y="0"/>
                </a:lnTo>
                <a:close/>
              </a:path>
            </a:pathLst>
          </a:custGeom>
          <a:solidFill>
            <a:srgbClr val="EAF5F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Salesforce Sans"/>
              <a:buNone/>
            </a:pPr>
            <a:r>
              <a:t/>
            </a:r>
            <a:endParaRPr sz="900">
              <a:solidFill>
                <a:schemeClr val="dk1"/>
              </a:solidFill>
              <a:latin typeface="Salesforce Sans"/>
              <a:ea typeface="Salesforce Sans"/>
              <a:cs typeface="Salesforce Sans"/>
              <a:sym typeface="Salesforce Sans"/>
            </a:endParaRPr>
          </a:p>
        </p:txBody>
      </p:sp>
      <p:sp>
        <p:nvSpPr>
          <p:cNvPr id="184" name="Google Shape;184;p23"/>
          <p:cNvSpPr txBox="1"/>
          <p:nvPr>
            <p:ph type="title"/>
          </p:nvPr>
        </p:nvSpPr>
        <p:spPr>
          <a:xfrm>
            <a:off x="4660416" y="267493"/>
            <a:ext cx="3260100" cy="12243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solidFill>
                  <a:schemeClr val="accen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5" name="Google Shape;185;p23"/>
          <p:cNvSpPr txBox="1"/>
          <p:nvPr>
            <p:ph idx="1" type="body"/>
          </p:nvPr>
        </p:nvSpPr>
        <p:spPr>
          <a:xfrm>
            <a:off x="4660416" y="1917774"/>
            <a:ext cx="3944700" cy="2743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SzPts val="1500"/>
              <a:buNone/>
              <a:defRPr b="0">
                <a:solidFill>
                  <a:schemeClr val="accent2"/>
                </a:solidFill>
              </a:defRPr>
            </a:lvl1pPr>
            <a:lvl2pPr indent="-317500" lvl="1" marL="914400" rtl="0" algn="l">
              <a:lnSpc>
                <a:spcPct val="100000"/>
              </a:lnSpc>
              <a:spcBef>
                <a:spcPts val="200"/>
              </a:spcBef>
              <a:spcAft>
                <a:spcPts val="0"/>
              </a:spcAft>
              <a:buSzPts val="1400"/>
              <a:buChar char="•"/>
              <a:defRPr>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186" name="Google Shape;186;p23"/>
          <p:cNvSpPr txBox="1"/>
          <p:nvPr>
            <p:ph idx="2" type="body"/>
          </p:nvPr>
        </p:nvSpPr>
        <p:spPr>
          <a:xfrm>
            <a:off x="4660416" y="1524427"/>
            <a:ext cx="3260100" cy="254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700"/>
              <a:buNone/>
              <a:defRPr b="0"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187" name="Google Shape;187;p23"/>
          <p:cNvSpPr txBox="1"/>
          <p:nvPr>
            <p:ph idx="11" type="ftr"/>
          </p:nvPr>
        </p:nvSpPr>
        <p:spPr>
          <a:xfrm>
            <a:off x="428737" y="4912148"/>
            <a:ext cx="4132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descr="pasted-image.pdf" id="188" name="Google Shape;188;p23"/>
          <p:cNvPicPr preferRelativeResize="0"/>
          <p:nvPr/>
        </p:nvPicPr>
        <p:blipFill rotWithShape="1">
          <a:blip r:embed="rId2">
            <a:alphaModFix/>
          </a:blip>
          <a:srcRect b="0" l="0" r="0" t="0"/>
          <a:stretch/>
        </p:blipFill>
        <p:spPr>
          <a:xfrm>
            <a:off x="8275084" y="424095"/>
            <a:ext cx="476800" cy="33382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1 - Split Content - Card">
  <p:cSld name="Split Content - Card">
    <p:spTree>
      <p:nvGrpSpPr>
        <p:cNvPr id="189" name="Shape 189"/>
        <p:cNvGrpSpPr/>
        <p:nvPr/>
      </p:nvGrpSpPr>
      <p:grpSpPr>
        <a:xfrm>
          <a:off x="0" y="0"/>
          <a:ext cx="0" cy="0"/>
          <a:chOff x="0" y="0"/>
          <a:chExt cx="0" cy="0"/>
        </a:xfrm>
      </p:grpSpPr>
      <p:sp>
        <p:nvSpPr>
          <p:cNvPr id="190" name="Google Shape;190;p24"/>
          <p:cNvSpPr/>
          <p:nvPr/>
        </p:nvSpPr>
        <p:spPr>
          <a:xfrm>
            <a:off x="7289543" y="3202914"/>
            <a:ext cx="1854438" cy="1939896"/>
          </a:xfrm>
          <a:custGeom>
            <a:rect b="b" l="l" r="r" t="t"/>
            <a:pathLst>
              <a:path extrusionOk="0" h="21600" w="20341">
                <a:moveTo>
                  <a:pt x="13454" y="0"/>
                </a:moveTo>
                <a:cubicBezTo>
                  <a:pt x="10010" y="0"/>
                  <a:pt x="6567" y="1333"/>
                  <a:pt x="3940" y="3999"/>
                </a:cubicBezTo>
                <a:cubicBezTo>
                  <a:pt x="-784" y="8794"/>
                  <a:pt x="-1259" y="16265"/>
                  <a:pt x="2512" y="21600"/>
                </a:cubicBezTo>
                <a:lnTo>
                  <a:pt x="20341" y="21600"/>
                </a:lnTo>
                <a:lnTo>
                  <a:pt x="20341" y="1922"/>
                </a:lnTo>
                <a:cubicBezTo>
                  <a:pt x="18226" y="641"/>
                  <a:pt x="15840" y="0"/>
                  <a:pt x="13454" y="0"/>
                </a:cubicBezTo>
                <a:close/>
              </a:path>
            </a:pathLst>
          </a:custGeom>
          <a:solidFill>
            <a:srgbClr val="EAF5F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Salesforce Sans"/>
              <a:buNone/>
            </a:pPr>
            <a:r>
              <a:t/>
            </a:r>
            <a:endParaRPr sz="900">
              <a:solidFill>
                <a:schemeClr val="dk1"/>
              </a:solidFill>
              <a:latin typeface="Salesforce Sans"/>
              <a:ea typeface="Salesforce Sans"/>
              <a:cs typeface="Salesforce Sans"/>
              <a:sym typeface="Salesforce Sans"/>
            </a:endParaRPr>
          </a:p>
        </p:txBody>
      </p:sp>
      <p:sp>
        <p:nvSpPr>
          <p:cNvPr id="191" name="Google Shape;191;p24"/>
          <p:cNvSpPr/>
          <p:nvPr/>
        </p:nvSpPr>
        <p:spPr>
          <a:xfrm>
            <a:off x="-1" y="670"/>
            <a:ext cx="9143982" cy="5142150"/>
          </a:xfrm>
          <a:custGeom>
            <a:rect b="b" l="l" r="r" t="t"/>
            <a:pathLst>
              <a:path extrusionOk="0" h="21600" w="21600">
                <a:moveTo>
                  <a:pt x="0" y="0"/>
                </a:moveTo>
                <a:lnTo>
                  <a:pt x="0" y="21600"/>
                </a:lnTo>
                <a:lnTo>
                  <a:pt x="9498" y="21600"/>
                </a:lnTo>
                <a:cubicBezTo>
                  <a:pt x="12733" y="19632"/>
                  <a:pt x="15772" y="16357"/>
                  <a:pt x="18353" y="11769"/>
                </a:cubicBezTo>
                <a:cubicBezTo>
                  <a:pt x="19610" y="9534"/>
                  <a:pt x="20692" y="7104"/>
                  <a:pt x="21600" y="4535"/>
                </a:cubicBezTo>
                <a:lnTo>
                  <a:pt x="21600" y="0"/>
                </a:lnTo>
                <a:lnTo>
                  <a:pt x="0" y="0"/>
                </a:lnTo>
                <a:close/>
              </a:path>
            </a:pathLst>
          </a:custGeom>
          <a:solidFill>
            <a:srgbClr val="EAF5F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Salesforce Sans"/>
              <a:buNone/>
            </a:pPr>
            <a:r>
              <a:t/>
            </a:r>
            <a:endParaRPr sz="900">
              <a:solidFill>
                <a:schemeClr val="dk1"/>
              </a:solidFill>
              <a:latin typeface="Salesforce Sans"/>
              <a:ea typeface="Salesforce Sans"/>
              <a:cs typeface="Salesforce Sans"/>
              <a:sym typeface="Salesforce Sans"/>
            </a:endParaRPr>
          </a:p>
        </p:txBody>
      </p:sp>
      <p:sp>
        <p:nvSpPr>
          <p:cNvPr id="192" name="Google Shape;192;p24"/>
          <p:cNvSpPr/>
          <p:nvPr/>
        </p:nvSpPr>
        <p:spPr>
          <a:xfrm>
            <a:off x="4537744" y="304350"/>
            <a:ext cx="4317600" cy="4326900"/>
          </a:xfrm>
          <a:prstGeom prst="roundRect">
            <a:avLst>
              <a:gd fmla="val 2772" name="adj"/>
            </a:avLst>
          </a:prstGeom>
          <a:solidFill>
            <a:srgbClr val="FFFFFF"/>
          </a:solidFill>
          <a:ln>
            <a:noFill/>
          </a:ln>
          <a:effectLst>
            <a:outerShdw blurRad="304800" rotWithShape="0" algn="tl" dir="3660000" dist="114300">
              <a:srgbClr val="000000">
                <a:alpha val="1647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Salesforce Sans"/>
              <a:buNone/>
            </a:pPr>
            <a:r>
              <a:rPr lang="en" sz="1400">
                <a:solidFill>
                  <a:srgbClr val="FFFFFF"/>
                </a:solidFill>
                <a:latin typeface="Salesforce Sans"/>
                <a:ea typeface="Salesforce Sans"/>
                <a:cs typeface="Salesforce Sans"/>
                <a:sym typeface="Salesforce Sans"/>
              </a:rPr>
              <a:t> </a:t>
            </a:r>
            <a:endParaRPr sz="1400">
              <a:solidFill>
                <a:srgbClr val="FFFFFF"/>
              </a:solidFill>
              <a:latin typeface="Salesforce Sans"/>
              <a:ea typeface="Salesforce Sans"/>
              <a:cs typeface="Salesforce Sans"/>
              <a:sym typeface="Salesforce Sans"/>
            </a:endParaRPr>
          </a:p>
        </p:txBody>
      </p:sp>
      <p:grpSp>
        <p:nvGrpSpPr>
          <p:cNvPr id="193" name="Google Shape;193;p24"/>
          <p:cNvGrpSpPr/>
          <p:nvPr/>
        </p:nvGrpSpPr>
        <p:grpSpPr>
          <a:xfrm>
            <a:off x="-14288" y="4738047"/>
            <a:ext cx="991393" cy="405369"/>
            <a:chOff x="-19045" y="6142422"/>
            <a:chExt cx="1747255" cy="714685"/>
          </a:xfrm>
        </p:grpSpPr>
        <p:pic>
          <p:nvPicPr>
            <p:cNvPr descr="Footer 4.png" id="194" name="Google Shape;194;p24"/>
            <p:cNvPicPr preferRelativeResize="0"/>
            <p:nvPr/>
          </p:nvPicPr>
          <p:blipFill rotWithShape="1">
            <a:blip r:embed="rId2">
              <a:alphaModFix/>
            </a:blip>
            <a:srcRect b="0" l="724" r="0" t="0"/>
            <a:stretch/>
          </p:blipFill>
          <p:spPr>
            <a:xfrm>
              <a:off x="-19045" y="6142422"/>
              <a:ext cx="1747255" cy="714685"/>
            </a:xfrm>
            <a:prstGeom prst="rect">
              <a:avLst/>
            </a:prstGeom>
            <a:noFill/>
            <a:ln>
              <a:noFill/>
            </a:ln>
          </p:spPr>
        </p:pic>
        <p:pic>
          <p:nvPicPr>
            <p:cNvPr descr="Image" id="195" name="Google Shape;195;p24"/>
            <p:cNvPicPr preferRelativeResize="0"/>
            <p:nvPr/>
          </p:nvPicPr>
          <p:blipFill rotWithShape="1">
            <a:blip r:embed="rId3">
              <a:alphaModFix/>
            </a:blip>
            <a:srcRect b="5222" l="0" r="0" t="0"/>
            <a:stretch/>
          </p:blipFill>
          <p:spPr>
            <a:xfrm rot="-1246310">
              <a:off x="300068" y="6221202"/>
              <a:ext cx="500339" cy="438991"/>
            </a:xfrm>
            <a:prstGeom prst="rect">
              <a:avLst/>
            </a:prstGeom>
            <a:noFill/>
            <a:ln>
              <a:noFill/>
            </a:ln>
          </p:spPr>
        </p:pic>
      </p:grpSp>
      <p:sp>
        <p:nvSpPr>
          <p:cNvPr id="196" name="Google Shape;196;p24"/>
          <p:cNvSpPr txBox="1"/>
          <p:nvPr>
            <p:ph type="title"/>
          </p:nvPr>
        </p:nvSpPr>
        <p:spPr>
          <a:xfrm>
            <a:off x="428735" y="267493"/>
            <a:ext cx="3256500" cy="12243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solidFill>
                  <a:schemeClr val="accen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7" name="Google Shape;197;p24"/>
          <p:cNvSpPr txBox="1"/>
          <p:nvPr>
            <p:ph idx="1" type="body"/>
          </p:nvPr>
        </p:nvSpPr>
        <p:spPr>
          <a:xfrm>
            <a:off x="428737" y="1917775"/>
            <a:ext cx="3998100" cy="2600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SzPts val="1500"/>
              <a:buNone/>
              <a:defRPr b="0">
                <a:solidFill>
                  <a:schemeClr val="accent2"/>
                </a:solidFill>
              </a:defRPr>
            </a:lvl1pPr>
            <a:lvl2pPr indent="-317500" lvl="1" marL="914400" rtl="0" algn="l">
              <a:lnSpc>
                <a:spcPct val="100000"/>
              </a:lnSpc>
              <a:spcBef>
                <a:spcPts val="200"/>
              </a:spcBef>
              <a:spcAft>
                <a:spcPts val="0"/>
              </a:spcAft>
              <a:buSzPts val="1400"/>
              <a:buChar char="•"/>
              <a:defRPr>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198" name="Google Shape;198;p24"/>
          <p:cNvSpPr txBox="1"/>
          <p:nvPr>
            <p:ph idx="2" type="body"/>
          </p:nvPr>
        </p:nvSpPr>
        <p:spPr>
          <a:xfrm>
            <a:off x="428736" y="1524427"/>
            <a:ext cx="3256500" cy="254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700"/>
              <a:buNone/>
              <a:defRPr b="0"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pic>
        <p:nvPicPr>
          <p:cNvPr descr="pasted-image.pdf" id="199" name="Google Shape;199;p24"/>
          <p:cNvPicPr preferRelativeResize="0"/>
          <p:nvPr/>
        </p:nvPicPr>
        <p:blipFill rotWithShape="1">
          <a:blip r:embed="rId4">
            <a:alphaModFix/>
          </a:blip>
          <a:srcRect b="0" l="0" r="0" t="0"/>
          <a:stretch/>
        </p:blipFill>
        <p:spPr>
          <a:xfrm>
            <a:off x="8275084" y="424095"/>
            <a:ext cx="476800" cy="333821"/>
          </a:xfrm>
          <a:prstGeom prst="rect">
            <a:avLst/>
          </a:prstGeom>
          <a:noFill/>
          <a:ln>
            <a:noFill/>
          </a:ln>
        </p:spPr>
      </p:pic>
      <p:sp>
        <p:nvSpPr>
          <p:cNvPr id="200" name="Google Shape;200;p24"/>
          <p:cNvSpPr txBox="1"/>
          <p:nvPr>
            <p:ph idx="3" type="body"/>
          </p:nvPr>
        </p:nvSpPr>
        <p:spPr>
          <a:xfrm>
            <a:off x="4805911" y="686567"/>
            <a:ext cx="3816900" cy="3556200"/>
          </a:xfrm>
          <a:prstGeom prst="rect">
            <a:avLst/>
          </a:prstGeom>
          <a:noFill/>
          <a:ln>
            <a:noFill/>
          </a:ln>
        </p:spPr>
        <p:txBody>
          <a:bodyPr anchorCtr="0" anchor="t" bIns="0" lIns="0" spcFirstLastPara="1" rIns="0" wrap="square" tIns="0">
            <a:noAutofit/>
          </a:bodyPr>
          <a:lstStyle>
            <a:lvl1pPr indent="-228600" lvl="0" marL="457200" rtl="0" algn="l">
              <a:spcBef>
                <a:spcPts val="800"/>
              </a:spcBef>
              <a:spcAft>
                <a:spcPts val="0"/>
              </a:spcAft>
              <a:buSzPts val="1400"/>
              <a:buNone/>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201" name="Google Shape;201;p24"/>
          <p:cNvSpPr txBox="1"/>
          <p:nvPr>
            <p:ph idx="11" type="ftr"/>
          </p:nvPr>
        </p:nvSpPr>
        <p:spPr>
          <a:xfrm>
            <a:off x="1118385" y="4912148"/>
            <a:ext cx="4132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2 - Card - Large">
  <p:cSld name="Card - Large">
    <p:spTree>
      <p:nvGrpSpPr>
        <p:cNvPr id="202" name="Shape 202"/>
        <p:cNvGrpSpPr/>
        <p:nvPr/>
      </p:nvGrpSpPr>
      <p:grpSpPr>
        <a:xfrm>
          <a:off x="0" y="0"/>
          <a:ext cx="0" cy="0"/>
          <a:chOff x="0" y="0"/>
          <a:chExt cx="0" cy="0"/>
        </a:xfrm>
      </p:grpSpPr>
      <p:sp>
        <p:nvSpPr>
          <p:cNvPr id="203" name="Google Shape;203;p25"/>
          <p:cNvSpPr/>
          <p:nvPr/>
        </p:nvSpPr>
        <p:spPr>
          <a:xfrm>
            <a:off x="0" y="2114550"/>
            <a:ext cx="9144000" cy="3029100"/>
          </a:xfrm>
          <a:prstGeom prst="rect">
            <a:avLst/>
          </a:prstGeom>
          <a:solidFill>
            <a:srgbClr val="EAF5F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Salesforce Sans"/>
              <a:buNone/>
            </a:pPr>
            <a:r>
              <a:t/>
            </a:r>
            <a:endParaRPr sz="900">
              <a:solidFill>
                <a:schemeClr val="dk1"/>
              </a:solidFill>
              <a:latin typeface="Salesforce Sans"/>
              <a:ea typeface="Salesforce Sans"/>
              <a:cs typeface="Salesforce Sans"/>
              <a:sym typeface="Salesforce Sans"/>
            </a:endParaRPr>
          </a:p>
        </p:txBody>
      </p:sp>
      <p:sp>
        <p:nvSpPr>
          <p:cNvPr id="204" name="Google Shape;204;p25"/>
          <p:cNvSpPr/>
          <p:nvPr/>
        </p:nvSpPr>
        <p:spPr>
          <a:xfrm>
            <a:off x="436819" y="1357535"/>
            <a:ext cx="8277600" cy="3273600"/>
          </a:xfrm>
          <a:prstGeom prst="roundRect">
            <a:avLst>
              <a:gd fmla="val 2905" name="adj"/>
            </a:avLst>
          </a:prstGeom>
          <a:solidFill>
            <a:srgbClr val="FFFFFF"/>
          </a:solidFill>
          <a:ln>
            <a:noFill/>
          </a:ln>
          <a:effectLst>
            <a:outerShdw blurRad="304800" rotWithShape="0" algn="tl" dir="3660000" dist="114300">
              <a:srgbClr val="000000">
                <a:alpha val="1647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Salesforce Sans"/>
              <a:buNone/>
            </a:pPr>
            <a:r>
              <a:t/>
            </a:r>
            <a:endParaRPr sz="1400">
              <a:solidFill>
                <a:srgbClr val="FFFFFF"/>
              </a:solidFill>
              <a:latin typeface="Salesforce Sans"/>
              <a:ea typeface="Salesforce Sans"/>
              <a:cs typeface="Salesforce Sans"/>
              <a:sym typeface="Salesforce Sans"/>
            </a:endParaRPr>
          </a:p>
        </p:txBody>
      </p:sp>
      <p:sp>
        <p:nvSpPr>
          <p:cNvPr id="205" name="Google Shape;205;p25"/>
          <p:cNvSpPr txBox="1"/>
          <p:nvPr>
            <p:ph type="title"/>
          </p:nvPr>
        </p:nvSpPr>
        <p:spPr>
          <a:xfrm>
            <a:off x="428737" y="47628"/>
            <a:ext cx="7717200" cy="7425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6" name="Google Shape;206;p25"/>
          <p:cNvSpPr txBox="1"/>
          <p:nvPr>
            <p:ph idx="1" type="body"/>
          </p:nvPr>
        </p:nvSpPr>
        <p:spPr>
          <a:xfrm>
            <a:off x="633827" y="1449550"/>
            <a:ext cx="7689900" cy="289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SzPts val="1500"/>
              <a:buNone/>
              <a:defRPr>
                <a:solidFill>
                  <a:schemeClr val="accent2"/>
                </a:solidFill>
              </a:defRPr>
            </a:lvl1pPr>
            <a:lvl2pPr indent="-317500" lvl="1" marL="914400" rtl="0" algn="l">
              <a:lnSpc>
                <a:spcPct val="100000"/>
              </a:lnSpc>
              <a:spcBef>
                <a:spcPts val="200"/>
              </a:spcBef>
              <a:spcAft>
                <a:spcPts val="0"/>
              </a:spcAft>
              <a:buSzPts val="1400"/>
              <a:buChar char="•"/>
              <a:defRPr>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207" name="Google Shape;207;p25"/>
          <p:cNvSpPr txBox="1"/>
          <p:nvPr>
            <p:ph idx="2" type="body"/>
          </p:nvPr>
        </p:nvSpPr>
        <p:spPr>
          <a:xfrm>
            <a:off x="428736" y="822884"/>
            <a:ext cx="8283000" cy="2541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700"/>
              <a:buNone/>
              <a:defRPr b="0"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208" name="Google Shape;208;p25"/>
          <p:cNvSpPr txBox="1"/>
          <p:nvPr>
            <p:ph idx="11" type="ftr"/>
          </p:nvPr>
        </p:nvSpPr>
        <p:spPr>
          <a:xfrm>
            <a:off x="1118385" y="4912148"/>
            <a:ext cx="4132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descr="pasted-image.pdf" id="209" name="Google Shape;209;p25"/>
          <p:cNvPicPr preferRelativeResize="0"/>
          <p:nvPr/>
        </p:nvPicPr>
        <p:blipFill rotWithShape="1">
          <a:blip r:embed="rId2">
            <a:alphaModFix/>
          </a:blip>
          <a:srcRect b="0" l="0" r="0" t="0"/>
          <a:stretch/>
        </p:blipFill>
        <p:spPr>
          <a:xfrm>
            <a:off x="8275084" y="424095"/>
            <a:ext cx="476800" cy="333821"/>
          </a:xfrm>
          <a:prstGeom prst="rect">
            <a:avLst/>
          </a:prstGeom>
          <a:noFill/>
          <a:ln>
            <a:noFill/>
          </a:ln>
        </p:spPr>
      </p:pic>
      <p:grpSp>
        <p:nvGrpSpPr>
          <p:cNvPr id="210" name="Google Shape;210;p25"/>
          <p:cNvGrpSpPr/>
          <p:nvPr/>
        </p:nvGrpSpPr>
        <p:grpSpPr>
          <a:xfrm>
            <a:off x="-14288" y="4738047"/>
            <a:ext cx="991393" cy="405369"/>
            <a:chOff x="-19045" y="6142422"/>
            <a:chExt cx="1747255" cy="714685"/>
          </a:xfrm>
        </p:grpSpPr>
        <p:pic>
          <p:nvPicPr>
            <p:cNvPr descr="Footer 4.png" id="211" name="Google Shape;211;p25"/>
            <p:cNvPicPr preferRelativeResize="0"/>
            <p:nvPr/>
          </p:nvPicPr>
          <p:blipFill rotWithShape="1">
            <a:blip r:embed="rId3">
              <a:alphaModFix/>
            </a:blip>
            <a:srcRect b="0" l="724" r="0" t="0"/>
            <a:stretch/>
          </p:blipFill>
          <p:spPr>
            <a:xfrm>
              <a:off x="-19045" y="6142422"/>
              <a:ext cx="1747255" cy="714685"/>
            </a:xfrm>
            <a:prstGeom prst="rect">
              <a:avLst/>
            </a:prstGeom>
            <a:noFill/>
            <a:ln>
              <a:noFill/>
            </a:ln>
          </p:spPr>
        </p:pic>
        <p:pic>
          <p:nvPicPr>
            <p:cNvPr descr="Image" id="212" name="Google Shape;212;p25"/>
            <p:cNvPicPr preferRelativeResize="0"/>
            <p:nvPr/>
          </p:nvPicPr>
          <p:blipFill rotWithShape="1">
            <a:blip r:embed="rId4">
              <a:alphaModFix/>
            </a:blip>
            <a:srcRect b="5222" l="0" r="0" t="0"/>
            <a:stretch/>
          </p:blipFill>
          <p:spPr>
            <a:xfrm rot="-1246310">
              <a:off x="300068" y="6221202"/>
              <a:ext cx="500339" cy="438991"/>
            </a:xfrm>
            <a:prstGeom prst="rect">
              <a:avLst/>
            </a:prstGeom>
            <a:noFill/>
            <a:ln>
              <a:noFill/>
            </a:ln>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3 - Cards - 2-Up">
  <p:cSld name="Cards - 2-Up">
    <p:spTree>
      <p:nvGrpSpPr>
        <p:cNvPr id="213" name="Shape 213"/>
        <p:cNvGrpSpPr/>
        <p:nvPr/>
      </p:nvGrpSpPr>
      <p:grpSpPr>
        <a:xfrm>
          <a:off x="0" y="0"/>
          <a:ext cx="0" cy="0"/>
          <a:chOff x="0" y="0"/>
          <a:chExt cx="0" cy="0"/>
        </a:xfrm>
      </p:grpSpPr>
      <p:sp>
        <p:nvSpPr>
          <p:cNvPr id="214" name="Google Shape;214;p26"/>
          <p:cNvSpPr/>
          <p:nvPr/>
        </p:nvSpPr>
        <p:spPr>
          <a:xfrm>
            <a:off x="-1" y="2114550"/>
            <a:ext cx="9144000" cy="3029100"/>
          </a:xfrm>
          <a:prstGeom prst="rect">
            <a:avLst/>
          </a:prstGeom>
          <a:solidFill>
            <a:srgbClr val="EAF5F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Salesforce Sans"/>
              <a:buNone/>
            </a:pPr>
            <a:r>
              <a:t/>
            </a:r>
            <a:endParaRPr sz="900">
              <a:solidFill>
                <a:schemeClr val="dk1"/>
              </a:solidFill>
              <a:latin typeface="Salesforce Sans"/>
              <a:ea typeface="Salesforce Sans"/>
              <a:cs typeface="Salesforce Sans"/>
              <a:sym typeface="Salesforce Sans"/>
            </a:endParaRPr>
          </a:p>
        </p:txBody>
      </p:sp>
      <p:sp>
        <p:nvSpPr>
          <p:cNvPr id="215" name="Google Shape;215;p26"/>
          <p:cNvSpPr/>
          <p:nvPr/>
        </p:nvSpPr>
        <p:spPr>
          <a:xfrm>
            <a:off x="4685570" y="1353208"/>
            <a:ext cx="4029000" cy="3277800"/>
          </a:xfrm>
          <a:prstGeom prst="roundRect">
            <a:avLst>
              <a:gd fmla="val 2772" name="adj"/>
            </a:avLst>
          </a:prstGeom>
          <a:solidFill>
            <a:srgbClr val="FFFFFF"/>
          </a:solidFill>
          <a:ln>
            <a:noFill/>
          </a:ln>
          <a:effectLst>
            <a:outerShdw blurRad="304800" rotWithShape="0" algn="tl" dir="3660000" dist="114300">
              <a:srgbClr val="000000">
                <a:alpha val="1647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Salesforce Sans"/>
              <a:buNone/>
            </a:pPr>
            <a:r>
              <a:rPr lang="en" sz="1400">
                <a:solidFill>
                  <a:srgbClr val="FFFFFF"/>
                </a:solidFill>
                <a:latin typeface="Salesforce Sans"/>
                <a:ea typeface="Salesforce Sans"/>
                <a:cs typeface="Salesforce Sans"/>
                <a:sym typeface="Salesforce Sans"/>
              </a:rPr>
              <a:t> </a:t>
            </a:r>
            <a:endParaRPr sz="1400">
              <a:solidFill>
                <a:srgbClr val="FFFFFF"/>
              </a:solidFill>
              <a:latin typeface="Salesforce Sans"/>
              <a:ea typeface="Salesforce Sans"/>
              <a:cs typeface="Salesforce Sans"/>
              <a:sym typeface="Salesforce Sans"/>
            </a:endParaRPr>
          </a:p>
        </p:txBody>
      </p:sp>
      <p:sp>
        <p:nvSpPr>
          <p:cNvPr id="216" name="Google Shape;216;p26"/>
          <p:cNvSpPr/>
          <p:nvPr/>
        </p:nvSpPr>
        <p:spPr>
          <a:xfrm>
            <a:off x="436958" y="1353208"/>
            <a:ext cx="4024200" cy="3277800"/>
          </a:xfrm>
          <a:prstGeom prst="roundRect">
            <a:avLst>
              <a:gd fmla="val 2767" name="adj"/>
            </a:avLst>
          </a:prstGeom>
          <a:solidFill>
            <a:srgbClr val="FFFFFF"/>
          </a:solidFill>
          <a:ln>
            <a:noFill/>
          </a:ln>
          <a:effectLst>
            <a:outerShdw blurRad="304800" rotWithShape="0" algn="tl" dir="3660000" dist="114300">
              <a:srgbClr val="000000">
                <a:alpha val="1647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Salesforce Sans"/>
              <a:buNone/>
            </a:pPr>
            <a:r>
              <a:t/>
            </a:r>
            <a:endParaRPr sz="1400">
              <a:solidFill>
                <a:srgbClr val="FFFFFF"/>
              </a:solidFill>
              <a:latin typeface="Salesforce Sans"/>
              <a:ea typeface="Salesforce Sans"/>
              <a:cs typeface="Salesforce Sans"/>
              <a:sym typeface="Salesforce Sans"/>
            </a:endParaRPr>
          </a:p>
        </p:txBody>
      </p:sp>
      <p:sp>
        <p:nvSpPr>
          <p:cNvPr id="217" name="Google Shape;217;p26"/>
          <p:cNvSpPr txBox="1"/>
          <p:nvPr>
            <p:ph idx="1" type="body"/>
          </p:nvPr>
        </p:nvSpPr>
        <p:spPr>
          <a:xfrm>
            <a:off x="594598" y="1449783"/>
            <a:ext cx="3418800" cy="25791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800"/>
              </a:spcBef>
              <a:spcAft>
                <a:spcPts val="0"/>
              </a:spcAft>
              <a:buSzPts val="1500"/>
              <a:buNone/>
              <a:defRPr b="1">
                <a:solidFill>
                  <a:schemeClr val="dk1"/>
                </a:solidFill>
              </a:defRPr>
            </a:lvl1pPr>
            <a:lvl2pPr indent="-228600" lvl="1" marL="914400" rtl="0" algn="ctr">
              <a:lnSpc>
                <a:spcPct val="100000"/>
              </a:lnSpc>
              <a:spcBef>
                <a:spcPts val="200"/>
              </a:spcBef>
              <a:spcAft>
                <a:spcPts val="0"/>
              </a:spcAft>
              <a:buSzPts val="1400"/>
              <a:buNone/>
              <a:defRPr>
                <a:solidFill>
                  <a:schemeClr val="accent2"/>
                </a:solidFill>
              </a:defRPr>
            </a:lvl2pPr>
            <a:lvl3pPr indent="-228600" lvl="2" marL="1371600" rtl="0" algn="ctr">
              <a:lnSpc>
                <a:spcPct val="100000"/>
              </a:lnSpc>
              <a:spcBef>
                <a:spcPts val="500"/>
              </a:spcBef>
              <a:spcAft>
                <a:spcPts val="0"/>
              </a:spcAft>
              <a:buSzPts val="1200"/>
              <a:buNone/>
              <a:defRPr>
                <a:solidFill>
                  <a:schemeClr val="accent2"/>
                </a:solidFill>
              </a:defRPr>
            </a:lvl3pPr>
            <a:lvl4pPr indent="-228600" lvl="3" marL="1828800" rtl="0" algn="ctr">
              <a:lnSpc>
                <a:spcPct val="100000"/>
              </a:lnSpc>
              <a:spcBef>
                <a:spcPts val="500"/>
              </a:spcBef>
              <a:spcAft>
                <a:spcPts val="0"/>
              </a:spcAft>
              <a:buSzPts val="1100"/>
              <a:buNone/>
              <a:defRPr>
                <a:solidFill>
                  <a:schemeClr val="accent2"/>
                </a:solidFill>
              </a:defRPr>
            </a:lvl4pPr>
            <a:lvl5pPr indent="-228600" lvl="4" marL="2286000" rtl="0" algn="ctr">
              <a:lnSpc>
                <a:spcPct val="100000"/>
              </a:lnSpc>
              <a:spcBef>
                <a:spcPts val="500"/>
              </a:spcBef>
              <a:spcAft>
                <a:spcPts val="0"/>
              </a:spcAft>
              <a:buSzPts val="1500"/>
              <a:buFont typeface="Arial"/>
              <a:buNone/>
              <a:defRPr>
                <a:solidFill>
                  <a:schemeClr val="accent2"/>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218" name="Google Shape;218;p26"/>
          <p:cNvSpPr txBox="1"/>
          <p:nvPr>
            <p:ph idx="2" type="body"/>
          </p:nvPr>
        </p:nvSpPr>
        <p:spPr>
          <a:xfrm>
            <a:off x="4987160" y="1449783"/>
            <a:ext cx="3418800" cy="25794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800"/>
              </a:spcBef>
              <a:spcAft>
                <a:spcPts val="0"/>
              </a:spcAft>
              <a:buSzPts val="1500"/>
              <a:buNone/>
              <a:defRPr b="1">
                <a:solidFill>
                  <a:schemeClr val="dk1"/>
                </a:solidFill>
              </a:defRPr>
            </a:lvl1pPr>
            <a:lvl2pPr indent="-228600" lvl="1" marL="914400" rtl="0" algn="ctr">
              <a:lnSpc>
                <a:spcPct val="100000"/>
              </a:lnSpc>
              <a:spcBef>
                <a:spcPts val="200"/>
              </a:spcBef>
              <a:spcAft>
                <a:spcPts val="0"/>
              </a:spcAft>
              <a:buSzPts val="1400"/>
              <a:buNone/>
              <a:defRPr>
                <a:solidFill>
                  <a:schemeClr val="accent2"/>
                </a:solidFill>
              </a:defRPr>
            </a:lvl2pPr>
            <a:lvl3pPr indent="-228600" lvl="2" marL="1371600" rtl="0" algn="ctr">
              <a:lnSpc>
                <a:spcPct val="100000"/>
              </a:lnSpc>
              <a:spcBef>
                <a:spcPts val="500"/>
              </a:spcBef>
              <a:spcAft>
                <a:spcPts val="0"/>
              </a:spcAft>
              <a:buSzPts val="1200"/>
              <a:buNone/>
              <a:defRPr>
                <a:solidFill>
                  <a:schemeClr val="accent2"/>
                </a:solidFill>
              </a:defRPr>
            </a:lvl3pPr>
            <a:lvl4pPr indent="-228600" lvl="3" marL="1828800" rtl="0" algn="ctr">
              <a:lnSpc>
                <a:spcPct val="100000"/>
              </a:lnSpc>
              <a:spcBef>
                <a:spcPts val="500"/>
              </a:spcBef>
              <a:spcAft>
                <a:spcPts val="0"/>
              </a:spcAft>
              <a:buSzPts val="1100"/>
              <a:buNone/>
              <a:defRPr>
                <a:solidFill>
                  <a:schemeClr val="accent2"/>
                </a:solidFill>
              </a:defRPr>
            </a:lvl4pPr>
            <a:lvl5pPr indent="-228600" lvl="4" marL="2286000" rtl="0" algn="ctr">
              <a:lnSpc>
                <a:spcPct val="100000"/>
              </a:lnSpc>
              <a:spcBef>
                <a:spcPts val="500"/>
              </a:spcBef>
              <a:spcAft>
                <a:spcPts val="0"/>
              </a:spcAft>
              <a:buSzPts val="1500"/>
              <a:buFont typeface="Arial"/>
              <a:buNone/>
              <a:defRPr>
                <a:solidFill>
                  <a:schemeClr val="accent2"/>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219" name="Google Shape;219;p26"/>
          <p:cNvSpPr txBox="1"/>
          <p:nvPr>
            <p:ph type="title"/>
          </p:nvPr>
        </p:nvSpPr>
        <p:spPr>
          <a:xfrm>
            <a:off x="428737" y="47628"/>
            <a:ext cx="7717200" cy="7425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20" name="Google Shape;220;p26"/>
          <p:cNvSpPr txBox="1"/>
          <p:nvPr>
            <p:ph idx="3" type="body"/>
          </p:nvPr>
        </p:nvSpPr>
        <p:spPr>
          <a:xfrm>
            <a:off x="428740" y="822884"/>
            <a:ext cx="8286600" cy="2541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700"/>
              <a:buNone/>
              <a:defRPr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pic>
        <p:nvPicPr>
          <p:cNvPr descr="pasted-image.pdf" id="221" name="Google Shape;221;p26"/>
          <p:cNvPicPr preferRelativeResize="0"/>
          <p:nvPr/>
        </p:nvPicPr>
        <p:blipFill rotWithShape="1">
          <a:blip r:embed="rId2">
            <a:alphaModFix/>
          </a:blip>
          <a:srcRect b="0" l="0" r="0" t="0"/>
          <a:stretch/>
        </p:blipFill>
        <p:spPr>
          <a:xfrm>
            <a:off x="8275084" y="424095"/>
            <a:ext cx="476800" cy="333821"/>
          </a:xfrm>
          <a:prstGeom prst="rect">
            <a:avLst/>
          </a:prstGeom>
          <a:noFill/>
          <a:ln>
            <a:noFill/>
          </a:ln>
        </p:spPr>
      </p:pic>
      <p:sp>
        <p:nvSpPr>
          <p:cNvPr id="222" name="Google Shape;222;p26"/>
          <p:cNvSpPr txBox="1"/>
          <p:nvPr>
            <p:ph idx="11" type="ftr"/>
          </p:nvPr>
        </p:nvSpPr>
        <p:spPr>
          <a:xfrm>
            <a:off x="1118385" y="4912148"/>
            <a:ext cx="4132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grpSp>
        <p:nvGrpSpPr>
          <p:cNvPr id="223" name="Google Shape;223;p26"/>
          <p:cNvGrpSpPr/>
          <p:nvPr/>
        </p:nvGrpSpPr>
        <p:grpSpPr>
          <a:xfrm>
            <a:off x="-14288" y="4738047"/>
            <a:ext cx="991393" cy="405369"/>
            <a:chOff x="-19045" y="6142422"/>
            <a:chExt cx="1747255" cy="714685"/>
          </a:xfrm>
        </p:grpSpPr>
        <p:pic>
          <p:nvPicPr>
            <p:cNvPr descr="Footer 4.png" id="224" name="Google Shape;224;p26"/>
            <p:cNvPicPr preferRelativeResize="0"/>
            <p:nvPr/>
          </p:nvPicPr>
          <p:blipFill rotWithShape="1">
            <a:blip r:embed="rId3">
              <a:alphaModFix/>
            </a:blip>
            <a:srcRect b="0" l="724" r="0" t="0"/>
            <a:stretch/>
          </p:blipFill>
          <p:spPr>
            <a:xfrm>
              <a:off x="-19045" y="6142422"/>
              <a:ext cx="1747255" cy="714685"/>
            </a:xfrm>
            <a:prstGeom prst="rect">
              <a:avLst/>
            </a:prstGeom>
            <a:noFill/>
            <a:ln>
              <a:noFill/>
            </a:ln>
          </p:spPr>
        </p:pic>
        <p:pic>
          <p:nvPicPr>
            <p:cNvPr descr="Image" id="225" name="Google Shape;225;p26"/>
            <p:cNvPicPr preferRelativeResize="0"/>
            <p:nvPr/>
          </p:nvPicPr>
          <p:blipFill rotWithShape="1">
            <a:blip r:embed="rId4">
              <a:alphaModFix/>
            </a:blip>
            <a:srcRect b="5222" l="0" r="0" t="0"/>
            <a:stretch/>
          </p:blipFill>
          <p:spPr>
            <a:xfrm rot="-1246310">
              <a:off x="300068" y="6221202"/>
              <a:ext cx="500339" cy="438991"/>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4 - Cards - 3-Up">
  <p:cSld name="Cards - 3-Up">
    <p:spTree>
      <p:nvGrpSpPr>
        <p:cNvPr id="226" name="Shape 226"/>
        <p:cNvGrpSpPr/>
        <p:nvPr/>
      </p:nvGrpSpPr>
      <p:grpSpPr>
        <a:xfrm>
          <a:off x="0" y="0"/>
          <a:ext cx="0" cy="0"/>
          <a:chOff x="0" y="0"/>
          <a:chExt cx="0" cy="0"/>
        </a:xfrm>
      </p:grpSpPr>
      <p:sp>
        <p:nvSpPr>
          <p:cNvPr id="227" name="Google Shape;227;p27"/>
          <p:cNvSpPr/>
          <p:nvPr/>
        </p:nvSpPr>
        <p:spPr>
          <a:xfrm>
            <a:off x="-1" y="2114550"/>
            <a:ext cx="9144000" cy="3029100"/>
          </a:xfrm>
          <a:prstGeom prst="rect">
            <a:avLst/>
          </a:prstGeom>
          <a:solidFill>
            <a:srgbClr val="EAF5F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Salesforce Sans"/>
              <a:buNone/>
            </a:pPr>
            <a:r>
              <a:t/>
            </a:r>
            <a:endParaRPr sz="900">
              <a:solidFill>
                <a:schemeClr val="dk1"/>
              </a:solidFill>
              <a:latin typeface="Salesforce Sans"/>
              <a:ea typeface="Salesforce Sans"/>
              <a:cs typeface="Salesforce Sans"/>
              <a:sym typeface="Salesforce Sans"/>
            </a:endParaRPr>
          </a:p>
        </p:txBody>
      </p:sp>
      <p:sp>
        <p:nvSpPr>
          <p:cNvPr id="228" name="Google Shape;228;p27"/>
          <p:cNvSpPr/>
          <p:nvPr/>
        </p:nvSpPr>
        <p:spPr>
          <a:xfrm>
            <a:off x="436819" y="1349399"/>
            <a:ext cx="2606100" cy="3257700"/>
          </a:xfrm>
          <a:prstGeom prst="roundRect">
            <a:avLst>
              <a:gd fmla="val 3650" name="adj"/>
            </a:avLst>
          </a:prstGeom>
          <a:solidFill>
            <a:srgbClr val="FFFFFF"/>
          </a:solidFill>
          <a:ln>
            <a:noFill/>
          </a:ln>
          <a:effectLst>
            <a:outerShdw blurRad="304800" rotWithShape="0" algn="tl" dir="3660000" dist="114300">
              <a:srgbClr val="000000">
                <a:alpha val="1647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Salesforce Sans"/>
              <a:buNone/>
            </a:pPr>
            <a:r>
              <a:t/>
            </a:r>
            <a:endParaRPr sz="1400">
              <a:solidFill>
                <a:srgbClr val="FFFFFF"/>
              </a:solidFill>
              <a:latin typeface="Salesforce Sans"/>
              <a:ea typeface="Salesforce Sans"/>
              <a:cs typeface="Salesforce Sans"/>
              <a:sym typeface="Salesforce Sans"/>
            </a:endParaRPr>
          </a:p>
        </p:txBody>
      </p:sp>
      <p:sp>
        <p:nvSpPr>
          <p:cNvPr id="229" name="Google Shape;229;p27"/>
          <p:cNvSpPr/>
          <p:nvPr/>
        </p:nvSpPr>
        <p:spPr>
          <a:xfrm>
            <a:off x="3259274" y="1349399"/>
            <a:ext cx="2609100" cy="3278100"/>
          </a:xfrm>
          <a:prstGeom prst="roundRect">
            <a:avLst>
              <a:gd fmla="val 3650" name="adj"/>
            </a:avLst>
          </a:prstGeom>
          <a:solidFill>
            <a:srgbClr val="FFFFFF"/>
          </a:solidFill>
          <a:ln>
            <a:noFill/>
          </a:ln>
          <a:effectLst>
            <a:outerShdw blurRad="304800" rotWithShape="0" algn="tl" dir="3660000" dist="114300">
              <a:srgbClr val="000000">
                <a:alpha val="1647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Salesforce Sans"/>
              <a:buNone/>
            </a:pPr>
            <a:r>
              <a:t/>
            </a:r>
            <a:endParaRPr sz="1400">
              <a:solidFill>
                <a:schemeClr val="accent2"/>
              </a:solidFill>
              <a:latin typeface="Salesforce Sans"/>
              <a:ea typeface="Salesforce Sans"/>
              <a:cs typeface="Salesforce Sans"/>
              <a:sym typeface="Salesforce Sans"/>
            </a:endParaRPr>
          </a:p>
        </p:txBody>
      </p:sp>
      <p:sp>
        <p:nvSpPr>
          <p:cNvPr id="230" name="Google Shape;230;p27"/>
          <p:cNvSpPr/>
          <p:nvPr/>
        </p:nvSpPr>
        <p:spPr>
          <a:xfrm>
            <a:off x="6087806" y="1349399"/>
            <a:ext cx="2626500" cy="3278100"/>
          </a:xfrm>
          <a:prstGeom prst="roundRect">
            <a:avLst>
              <a:gd fmla="val 3650" name="adj"/>
            </a:avLst>
          </a:prstGeom>
          <a:solidFill>
            <a:srgbClr val="FFFFFF"/>
          </a:solidFill>
          <a:ln>
            <a:noFill/>
          </a:ln>
          <a:effectLst>
            <a:outerShdw blurRad="304800" rotWithShape="0" algn="tl" dir="3660000" dist="114300">
              <a:srgbClr val="000000">
                <a:alpha val="1647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Salesforce Sans"/>
              <a:buNone/>
            </a:pPr>
            <a:r>
              <a:t/>
            </a:r>
            <a:endParaRPr sz="1400">
              <a:solidFill>
                <a:srgbClr val="FFFFFF"/>
              </a:solidFill>
              <a:latin typeface="Salesforce Sans"/>
              <a:ea typeface="Salesforce Sans"/>
              <a:cs typeface="Salesforce Sans"/>
              <a:sym typeface="Salesforce Sans"/>
            </a:endParaRPr>
          </a:p>
        </p:txBody>
      </p:sp>
      <p:sp>
        <p:nvSpPr>
          <p:cNvPr id="231" name="Google Shape;231;p27"/>
          <p:cNvSpPr txBox="1"/>
          <p:nvPr>
            <p:ph idx="1" type="body"/>
          </p:nvPr>
        </p:nvSpPr>
        <p:spPr>
          <a:xfrm>
            <a:off x="931511" y="1449783"/>
            <a:ext cx="1616700" cy="25791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800"/>
              </a:spcBef>
              <a:spcAft>
                <a:spcPts val="0"/>
              </a:spcAft>
              <a:buSzPts val="1500"/>
              <a:buNone/>
              <a:defRPr b="1">
                <a:solidFill>
                  <a:schemeClr val="dk1"/>
                </a:solidFill>
              </a:defRPr>
            </a:lvl1pPr>
            <a:lvl2pPr indent="-228600" lvl="1" marL="914400" rtl="0" algn="ctr">
              <a:lnSpc>
                <a:spcPct val="100000"/>
              </a:lnSpc>
              <a:spcBef>
                <a:spcPts val="200"/>
              </a:spcBef>
              <a:spcAft>
                <a:spcPts val="0"/>
              </a:spcAft>
              <a:buSzPts val="1400"/>
              <a:buNone/>
              <a:defRPr>
                <a:solidFill>
                  <a:schemeClr val="accent2"/>
                </a:solidFill>
              </a:defRPr>
            </a:lvl2pPr>
            <a:lvl3pPr indent="-228600" lvl="2" marL="1371600" rtl="0" algn="ctr">
              <a:lnSpc>
                <a:spcPct val="100000"/>
              </a:lnSpc>
              <a:spcBef>
                <a:spcPts val="500"/>
              </a:spcBef>
              <a:spcAft>
                <a:spcPts val="0"/>
              </a:spcAft>
              <a:buSzPts val="1200"/>
              <a:buNone/>
              <a:defRPr>
                <a:solidFill>
                  <a:schemeClr val="accent2"/>
                </a:solidFill>
              </a:defRPr>
            </a:lvl3pPr>
            <a:lvl4pPr indent="-228600" lvl="3" marL="1828800" rtl="0" algn="ctr">
              <a:lnSpc>
                <a:spcPct val="100000"/>
              </a:lnSpc>
              <a:spcBef>
                <a:spcPts val="500"/>
              </a:spcBef>
              <a:spcAft>
                <a:spcPts val="0"/>
              </a:spcAft>
              <a:buSzPts val="1100"/>
              <a:buNone/>
              <a:defRPr>
                <a:solidFill>
                  <a:schemeClr val="accent2"/>
                </a:solidFill>
              </a:defRPr>
            </a:lvl4pPr>
            <a:lvl5pPr indent="-228600" lvl="4" marL="2286000" rtl="0" algn="ctr">
              <a:lnSpc>
                <a:spcPct val="100000"/>
              </a:lnSpc>
              <a:spcBef>
                <a:spcPts val="500"/>
              </a:spcBef>
              <a:spcAft>
                <a:spcPts val="0"/>
              </a:spcAft>
              <a:buSzPts val="1500"/>
              <a:buFont typeface="Arial"/>
              <a:buNone/>
              <a:defRPr>
                <a:solidFill>
                  <a:schemeClr val="accent2"/>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232" name="Google Shape;232;p27"/>
          <p:cNvSpPr txBox="1"/>
          <p:nvPr>
            <p:ph idx="2" type="body"/>
          </p:nvPr>
        </p:nvSpPr>
        <p:spPr>
          <a:xfrm>
            <a:off x="3755542" y="1449783"/>
            <a:ext cx="1616700" cy="25794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800"/>
              </a:spcBef>
              <a:spcAft>
                <a:spcPts val="0"/>
              </a:spcAft>
              <a:buSzPts val="1500"/>
              <a:buNone/>
              <a:defRPr b="1">
                <a:solidFill>
                  <a:schemeClr val="dk1"/>
                </a:solidFill>
              </a:defRPr>
            </a:lvl1pPr>
            <a:lvl2pPr indent="-228600" lvl="1" marL="914400" rtl="0" algn="ctr">
              <a:lnSpc>
                <a:spcPct val="100000"/>
              </a:lnSpc>
              <a:spcBef>
                <a:spcPts val="200"/>
              </a:spcBef>
              <a:spcAft>
                <a:spcPts val="0"/>
              </a:spcAft>
              <a:buSzPts val="1400"/>
              <a:buNone/>
              <a:defRPr>
                <a:solidFill>
                  <a:schemeClr val="accent2"/>
                </a:solidFill>
              </a:defRPr>
            </a:lvl2pPr>
            <a:lvl3pPr indent="-228600" lvl="2" marL="1371600" rtl="0" algn="ctr">
              <a:lnSpc>
                <a:spcPct val="100000"/>
              </a:lnSpc>
              <a:spcBef>
                <a:spcPts val="500"/>
              </a:spcBef>
              <a:spcAft>
                <a:spcPts val="0"/>
              </a:spcAft>
              <a:buSzPts val="1200"/>
              <a:buNone/>
              <a:defRPr>
                <a:solidFill>
                  <a:schemeClr val="accent2"/>
                </a:solidFill>
              </a:defRPr>
            </a:lvl3pPr>
            <a:lvl4pPr indent="-228600" lvl="3" marL="1828800" rtl="0" algn="ctr">
              <a:lnSpc>
                <a:spcPct val="100000"/>
              </a:lnSpc>
              <a:spcBef>
                <a:spcPts val="500"/>
              </a:spcBef>
              <a:spcAft>
                <a:spcPts val="0"/>
              </a:spcAft>
              <a:buSzPts val="1100"/>
              <a:buNone/>
              <a:defRPr>
                <a:solidFill>
                  <a:schemeClr val="accent2"/>
                </a:solidFill>
              </a:defRPr>
            </a:lvl4pPr>
            <a:lvl5pPr indent="-228600" lvl="4" marL="2286000" rtl="0" algn="ctr">
              <a:lnSpc>
                <a:spcPct val="100000"/>
              </a:lnSpc>
              <a:spcBef>
                <a:spcPts val="500"/>
              </a:spcBef>
              <a:spcAft>
                <a:spcPts val="0"/>
              </a:spcAft>
              <a:buSzPts val="1500"/>
              <a:buFont typeface="Arial"/>
              <a:buNone/>
              <a:defRPr>
                <a:solidFill>
                  <a:schemeClr val="accent2"/>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233" name="Google Shape;233;p27"/>
          <p:cNvSpPr txBox="1"/>
          <p:nvPr>
            <p:ph idx="3" type="body"/>
          </p:nvPr>
        </p:nvSpPr>
        <p:spPr>
          <a:xfrm>
            <a:off x="6592736" y="1449783"/>
            <a:ext cx="1616700" cy="25794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800"/>
              </a:spcBef>
              <a:spcAft>
                <a:spcPts val="0"/>
              </a:spcAft>
              <a:buSzPts val="1500"/>
              <a:buNone/>
              <a:defRPr b="1">
                <a:solidFill>
                  <a:schemeClr val="dk1"/>
                </a:solidFill>
              </a:defRPr>
            </a:lvl1pPr>
            <a:lvl2pPr indent="-228600" lvl="1" marL="914400" rtl="0" algn="ctr">
              <a:lnSpc>
                <a:spcPct val="100000"/>
              </a:lnSpc>
              <a:spcBef>
                <a:spcPts val="200"/>
              </a:spcBef>
              <a:spcAft>
                <a:spcPts val="0"/>
              </a:spcAft>
              <a:buSzPts val="1400"/>
              <a:buNone/>
              <a:defRPr>
                <a:solidFill>
                  <a:schemeClr val="accent2"/>
                </a:solidFill>
              </a:defRPr>
            </a:lvl2pPr>
            <a:lvl3pPr indent="-228600" lvl="2" marL="1371600" rtl="0" algn="ctr">
              <a:lnSpc>
                <a:spcPct val="100000"/>
              </a:lnSpc>
              <a:spcBef>
                <a:spcPts val="500"/>
              </a:spcBef>
              <a:spcAft>
                <a:spcPts val="0"/>
              </a:spcAft>
              <a:buSzPts val="1200"/>
              <a:buNone/>
              <a:defRPr>
                <a:solidFill>
                  <a:schemeClr val="accent2"/>
                </a:solidFill>
              </a:defRPr>
            </a:lvl3pPr>
            <a:lvl4pPr indent="-228600" lvl="3" marL="1828800" rtl="0" algn="ctr">
              <a:lnSpc>
                <a:spcPct val="100000"/>
              </a:lnSpc>
              <a:spcBef>
                <a:spcPts val="500"/>
              </a:spcBef>
              <a:spcAft>
                <a:spcPts val="0"/>
              </a:spcAft>
              <a:buSzPts val="1100"/>
              <a:buNone/>
              <a:defRPr>
                <a:solidFill>
                  <a:schemeClr val="accent2"/>
                </a:solidFill>
              </a:defRPr>
            </a:lvl4pPr>
            <a:lvl5pPr indent="-228600" lvl="4" marL="2286000" rtl="0" algn="ctr">
              <a:lnSpc>
                <a:spcPct val="100000"/>
              </a:lnSpc>
              <a:spcBef>
                <a:spcPts val="500"/>
              </a:spcBef>
              <a:spcAft>
                <a:spcPts val="0"/>
              </a:spcAft>
              <a:buSzPts val="1500"/>
              <a:buFont typeface="Arial"/>
              <a:buNone/>
              <a:defRPr>
                <a:solidFill>
                  <a:schemeClr val="accent2"/>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234" name="Google Shape;234;p27"/>
          <p:cNvSpPr txBox="1"/>
          <p:nvPr>
            <p:ph type="title"/>
          </p:nvPr>
        </p:nvSpPr>
        <p:spPr>
          <a:xfrm>
            <a:off x="428737" y="47628"/>
            <a:ext cx="7717200" cy="7425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5" name="Google Shape;235;p27"/>
          <p:cNvSpPr txBox="1"/>
          <p:nvPr>
            <p:ph idx="4" type="body"/>
          </p:nvPr>
        </p:nvSpPr>
        <p:spPr>
          <a:xfrm>
            <a:off x="428740" y="822884"/>
            <a:ext cx="8286600" cy="2541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700"/>
              <a:buNone/>
              <a:defRPr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pic>
        <p:nvPicPr>
          <p:cNvPr descr="pasted-image.pdf" id="236" name="Google Shape;236;p27"/>
          <p:cNvPicPr preferRelativeResize="0"/>
          <p:nvPr/>
        </p:nvPicPr>
        <p:blipFill rotWithShape="1">
          <a:blip r:embed="rId2">
            <a:alphaModFix/>
          </a:blip>
          <a:srcRect b="0" l="0" r="0" t="0"/>
          <a:stretch/>
        </p:blipFill>
        <p:spPr>
          <a:xfrm>
            <a:off x="8275084" y="424095"/>
            <a:ext cx="476800" cy="333821"/>
          </a:xfrm>
          <a:prstGeom prst="rect">
            <a:avLst/>
          </a:prstGeom>
          <a:noFill/>
          <a:ln>
            <a:noFill/>
          </a:ln>
        </p:spPr>
      </p:pic>
      <p:sp>
        <p:nvSpPr>
          <p:cNvPr id="237" name="Google Shape;237;p27"/>
          <p:cNvSpPr txBox="1"/>
          <p:nvPr>
            <p:ph idx="11" type="ftr"/>
          </p:nvPr>
        </p:nvSpPr>
        <p:spPr>
          <a:xfrm>
            <a:off x="1118385" y="4912148"/>
            <a:ext cx="4132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grpSp>
        <p:nvGrpSpPr>
          <p:cNvPr id="238" name="Google Shape;238;p27"/>
          <p:cNvGrpSpPr/>
          <p:nvPr/>
        </p:nvGrpSpPr>
        <p:grpSpPr>
          <a:xfrm>
            <a:off x="-14288" y="4738047"/>
            <a:ext cx="991393" cy="405369"/>
            <a:chOff x="-19045" y="6142422"/>
            <a:chExt cx="1747255" cy="714685"/>
          </a:xfrm>
        </p:grpSpPr>
        <p:pic>
          <p:nvPicPr>
            <p:cNvPr descr="Footer 4.png" id="239" name="Google Shape;239;p27"/>
            <p:cNvPicPr preferRelativeResize="0"/>
            <p:nvPr/>
          </p:nvPicPr>
          <p:blipFill rotWithShape="1">
            <a:blip r:embed="rId3">
              <a:alphaModFix/>
            </a:blip>
            <a:srcRect b="0" l="724" r="0" t="0"/>
            <a:stretch/>
          </p:blipFill>
          <p:spPr>
            <a:xfrm>
              <a:off x="-19045" y="6142422"/>
              <a:ext cx="1747255" cy="714685"/>
            </a:xfrm>
            <a:prstGeom prst="rect">
              <a:avLst/>
            </a:prstGeom>
            <a:noFill/>
            <a:ln>
              <a:noFill/>
            </a:ln>
          </p:spPr>
        </p:pic>
        <p:pic>
          <p:nvPicPr>
            <p:cNvPr descr="Image" id="240" name="Google Shape;240;p27"/>
            <p:cNvPicPr preferRelativeResize="0"/>
            <p:nvPr/>
          </p:nvPicPr>
          <p:blipFill rotWithShape="1">
            <a:blip r:embed="rId4">
              <a:alphaModFix/>
            </a:blip>
            <a:srcRect b="5222" l="0" r="0" t="0"/>
            <a:stretch/>
          </p:blipFill>
          <p:spPr>
            <a:xfrm rot="-1246310">
              <a:off x="300068" y="6221202"/>
              <a:ext cx="500339" cy="438991"/>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5 - Cards - 4-Up">
  <p:cSld name="Cards - 4-Up">
    <p:spTree>
      <p:nvGrpSpPr>
        <p:cNvPr id="241" name="Shape 241"/>
        <p:cNvGrpSpPr/>
        <p:nvPr/>
      </p:nvGrpSpPr>
      <p:grpSpPr>
        <a:xfrm>
          <a:off x="0" y="0"/>
          <a:ext cx="0" cy="0"/>
          <a:chOff x="0" y="0"/>
          <a:chExt cx="0" cy="0"/>
        </a:xfrm>
      </p:grpSpPr>
      <p:sp>
        <p:nvSpPr>
          <p:cNvPr id="242" name="Google Shape;242;p28"/>
          <p:cNvSpPr/>
          <p:nvPr/>
        </p:nvSpPr>
        <p:spPr>
          <a:xfrm>
            <a:off x="-1" y="2114550"/>
            <a:ext cx="9144000" cy="3029100"/>
          </a:xfrm>
          <a:prstGeom prst="rect">
            <a:avLst/>
          </a:prstGeom>
          <a:solidFill>
            <a:srgbClr val="EAF5F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Salesforce Sans"/>
              <a:buNone/>
            </a:pPr>
            <a:r>
              <a:t/>
            </a:r>
            <a:endParaRPr sz="900">
              <a:solidFill>
                <a:schemeClr val="dk1"/>
              </a:solidFill>
              <a:latin typeface="Salesforce Sans"/>
              <a:ea typeface="Salesforce Sans"/>
              <a:cs typeface="Salesforce Sans"/>
              <a:sym typeface="Salesforce Sans"/>
            </a:endParaRPr>
          </a:p>
        </p:txBody>
      </p:sp>
      <p:sp>
        <p:nvSpPr>
          <p:cNvPr id="243" name="Google Shape;243;p28"/>
          <p:cNvSpPr/>
          <p:nvPr/>
        </p:nvSpPr>
        <p:spPr>
          <a:xfrm>
            <a:off x="436819" y="1349399"/>
            <a:ext cx="1971900" cy="3278100"/>
          </a:xfrm>
          <a:prstGeom prst="roundRect">
            <a:avLst>
              <a:gd fmla="val 4824" name="adj"/>
            </a:avLst>
          </a:prstGeom>
          <a:solidFill>
            <a:srgbClr val="FFFFFF"/>
          </a:solidFill>
          <a:ln>
            <a:noFill/>
          </a:ln>
          <a:effectLst>
            <a:outerShdw blurRad="304800" rotWithShape="0" algn="tl" dir="3660000" dist="114300">
              <a:srgbClr val="000000">
                <a:alpha val="1647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Salesforce Sans"/>
              <a:buNone/>
            </a:pPr>
            <a:r>
              <a:t/>
            </a:r>
            <a:endParaRPr sz="1400">
              <a:solidFill>
                <a:srgbClr val="FFFFFF"/>
              </a:solidFill>
              <a:latin typeface="Salesforce Sans"/>
              <a:ea typeface="Salesforce Sans"/>
              <a:cs typeface="Salesforce Sans"/>
              <a:sym typeface="Salesforce Sans"/>
            </a:endParaRPr>
          </a:p>
        </p:txBody>
      </p:sp>
      <p:sp>
        <p:nvSpPr>
          <p:cNvPr id="244" name="Google Shape;244;p28"/>
          <p:cNvSpPr/>
          <p:nvPr/>
        </p:nvSpPr>
        <p:spPr>
          <a:xfrm>
            <a:off x="2540465" y="1349399"/>
            <a:ext cx="1966200" cy="3278100"/>
          </a:xfrm>
          <a:prstGeom prst="roundRect">
            <a:avLst>
              <a:gd fmla="val 4843" name="adj"/>
            </a:avLst>
          </a:prstGeom>
          <a:solidFill>
            <a:srgbClr val="FFFFFF"/>
          </a:solidFill>
          <a:ln>
            <a:noFill/>
          </a:ln>
          <a:effectLst>
            <a:outerShdw blurRad="304800" rotWithShape="0" algn="tl" dir="3660000" dist="114300">
              <a:srgbClr val="000000">
                <a:alpha val="1647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Salesforce Sans"/>
              <a:buNone/>
            </a:pPr>
            <a:r>
              <a:t/>
            </a:r>
            <a:endParaRPr sz="1400">
              <a:solidFill>
                <a:srgbClr val="FFFFFF"/>
              </a:solidFill>
              <a:latin typeface="Salesforce Sans"/>
              <a:ea typeface="Salesforce Sans"/>
              <a:cs typeface="Salesforce Sans"/>
              <a:sym typeface="Salesforce Sans"/>
            </a:endParaRPr>
          </a:p>
        </p:txBody>
      </p:sp>
      <p:sp>
        <p:nvSpPr>
          <p:cNvPr id="245" name="Google Shape;245;p28"/>
          <p:cNvSpPr/>
          <p:nvPr/>
        </p:nvSpPr>
        <p:spPr>
          <a:xfrm>
            <a:off x="4638616" y="1349399"/>
            <a:ext cx="1971900" cy="3278100"/>
          </a:xfrm>
          <a:prstGeom prst="roundRect">
            <a:avLst>
              <a:gd fmla="val 4861" name="adj"/>
            </a:avLst>
          </a:prstGeom>
          <a:solidFill>
            <a:srgbClr val="FFFFFF"/>
          </a:solidFill>
          <a:ln>
            <a:noFill/>
          </a:ln>
          <a:effectLst>
            <a:outerShdw blurRad="304800" rotWithShape="0" algn="tl" dir="3660000" dist="114300">
              <a:srgbClr val="000000">
                <a:alpha val="1647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Salesforce Sans"/>
              <a:buNone/>
            </a:pPr>
            <a:r>
              <a:t/>
            </a:r>
            <a:endParaRPr sz="1400">
              <a:solidFill>
                <a:srgbClr val="FFFFFF"/>
              </a:solidFill>
              <a:latin typeface="Salesforce Sans"/>
              <a:ea typeface="Salesforce Sans"/>
              <a:cs typeface="Salesforce Sans"/>
              <a:sym typeface="Salesforce Sans"/>
            </a:endParaRPr>
          </a:p>
        </p:txBody>
      </p:sp>
      <p:sp>
        <p:nvSpPr>
          <p:cNvPr id="246" name="Google Shape;246;p28"/>
          <p:cNvSpPr/>
          <p:nvPr/>
        </p:nvSpPr>
        <p:spPr>
          <a:xfrm>
            <a:off x="6739514" y="1349399"/>
            <a:ext cx="1971900" cy="3278100"/>
          </a:xfrm>
          <a:prstGeom prst="roundRect">
            <a:avLst>
              <a:gd fmla="val 4861" name="adj"/>
            </a:avLst>
          </a:prstGeom>
          <a:solidFill>
            <a:srgbClr val="FFFFFF"/>
          </a:solidFill>
          <a:ln>
            <a:noFill/>
          </a:ln>
          <a:effectLst>
            <a:outerShdw blurRad="304800" rotWithShape="0" algn="tl" dir="3660000" dist="114300">
              <a:srgbClr val="000000">
                <a:alpha val="1647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Salesforce Sans"/>
              <a:buNone/>
            </a:pPr>
            <a:r>
              <a:t/>
            </a:r>
            <a:endParaRPr sz="1400">
              <a:solidFill>
                <a:srgbClr val="FFFFFF"/>
              </a:solidFill>
              <a:latin typeface="Salesforce Sans"/>
              <a:ea typeface="Salesforce Sans"/>
              <a:cs typeface="Salesforce Sans"/>
              <a:sym typeface="Salesforce Sans"/>
            </a:endParaRPr>
          </a:p>
        </p:txBody>
      </p:sp>
      <p:sp>
        <p:nvSpPr>
          <p:cNvPr id="247" name="Google Shape;247;p28"/>
          <p:cNvSpPr txBox="1"/>
          <p:nvPr>
            <p:ph idx="1" type="body"/>
          </p:nvPr>
        </p:nvSpPr>
        <p:spPr>
          <a:xfrm>
            <a:off x="614505" y="1449783"/>
            <a:ext cx="1616700" cy="28851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800"/>
              </a:spcBef>
              <a:spcAft>
                <a:spcPts val="0"/>
              </a:spcAft>
              <a:buSzPts val="1500"/>
              <a:buNone/>
              <a:defRPr b="1">
                <a:solidFill>
                  <a:schemeClr val="dk1"/>
                </a:solidFill>
              </a:defRPr>
            </a:lvl1pPr>
            <a:lvl2pPr indent="-228600" lvl="1" marL="914400" rtl="0" algn="ctr">
              <a:lnSpc>
                <a:spcPct val="100000"/>
              </a:lnSpc>
              <a:spcBef>
                <a:spcPts val="200"/>
              </a:spcBef>
              <a:spcAft>
                <a:spcPts val="0"/>
              </a:spcAft>
              <a:buSzPts val="1400"/>
              <a:buNone/>
              <a:defRPr>
                <a:solidFill>
                  <a:schemeClr val="accent2"/>
                </a:solidFill>
              </a:defRPr>
            </a:lvl2pPr>
            <a:lvl3pPr indent="-228600" lvl="2" marL="1371600" rtl="0" algn="ctr">
              <a:lnSpc>
                <a:spcPct val="100000"/>
              </a:lnSpc>
              <a:spcBef>
                <a:spcPts val="500"/>
              </a:spcBef>
              <a:spcAft>
                <a:spcPts val="0"/>
              </a:spcAft>
              <a:buSzPts val="1200"/>
              <a:buNone/>
              <a:defRPr>
                <a:solidFill>
                  <a:schemeClr val="accent2"/>
                </a:solidFill>
              </a:defRPr>
            </a:lvl3pPr>
            <a:lvl4pPr indent="-228600" lvl="3" marL="1828800" rtl="0" algn="ctr">
              <a:lnSpc>
                <a:spcPct val="100000"/>
              </a:lnSpc>
              <a:spcBef>
                <a:spcPts val="500"/>
              </a:spcBef>
              <a:spcAft>
                <a:spcPts val="0"/>
              </a:spcAft>
              <a:buSzPts val="1100"/>
              <a:buNone/>
              <a:defRPr>
                <a:solidFill>
                  <a:schemeClr val="accent2"/>
                </a:solidFill>
              </a:defRPr>
            </a:lvl4pPr>
            <a:lvl5pPr indent="-228600" lvl="4" marL="2286000" rtl="0" algn="ctr">
              <a:lnSpc>
                <a:spcPct val="100000"/>
              </a:lnSpc>
              <a:spcBef>
                <a:spcPts val="500"/>
              </a:spcBef>
              <a:spcAft>
                <a:spcPts val="0"/>
              </a:spcAft>
              <a:buSzPts val="1500"/>
              <a:buFont typeface="Arial"/>
              <a:buNone/>
              <a:defRPr>
                <a:solidFill>
                  <a:schemeClr val="accent2"/>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248" name="Google Shape;248;p28"/>
          <p:cNvSpPr txBox="1"/>
          <p:nvPr>
            <p:ph idx="2" type="body"/>
          </p:nvPr>
        </p:nvSpPr>
        <p:spPr>
          <a:xfrm>
            <a:off x="2715402" y="1449783"/>
            <a:ext cx="1616700" cy="28851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800"/>
              </a:spcBef>
              <a:spcAft>
                <a:spcPts val="0"/>
              </a:spcAft>
              <a:buSzPts val="1500"/>
              <a:buNone/>
              <a:defRPr b="1">
                <a:solidFill>
                  <a:schemeClr val="dk1"/>
                </a:solidFill>
              </a:defRPr>
            </a:lvl1pPr>
            <a:lvl2pPr indent="-228600" lvl="1" marL="914400" rtl="0" algn="ctr">
              <a:lnSpc>
                <a:spcPct val="100000"/>
              </a:lnSpc>
              <a:spcBef>
                <a:spcPts val="200"/>
              </a:spcBef>
              <a:spcAft>
                <a:spcPts val="0"/>
              </a:spcAft>
              <a:buSzPts val="1400"/>
              <a:buNone/>
              <a:defRPr>
                <a:solidFill>
                  <a:schemeClr val="accent2"/>
                </a:solidFill>
              </a:defRPr>
            </a:lvl2pPr>
            <a:lvl3pPr indent="-228600" lvl="2" marL="1371600" rtl="0" algn="ctr">
              <a:lnSpc>
                <a:spcPct val="100000"/>
              </a:lnSpc>
              <a:spcBef>
                <a:spcPts val="500"/>
              </a:spcBef>
              <a:spcAft>
                <a:spcPts val="0"/>
              </a:spcAft>
              <a:buSzPts val="1200"/>
              <a:buNone/>
              <a:defRPr>
                <a:solidFill>
                  <a:schemeClr val="accent2"/>
                </a:solidFill>
              </a:defRPr>
            </a:lvl3pPr>
            <a:lvl4pPr indent="-228600" lvl="3" marL="1828800" rtl="0" algn="ctr">
              <a:lnSpc>
                <a:spcPct val="100000"/>
              </a:lnSpc>
              <a:spcBef>
                <a:spcPts val="500"/>
              </a:spcBef>
              <a:spcAft>
                <a:spcPts val="0"/>
              </a:spcAft>
              <a:buSzPts val="1100"/>
              <a:buNone/>
              <a:defRPr>
                <a:solidFill>
                  <a:schemeClr val="accent2"/>
                </a:solidFill>
              </a:defRPr>
            </a:lvl4pPr>
            <a:lvl5pPr indent="-228600" lvl="4" marL="2286000" rtl="0" algn="ctr">
              <a:lnSpc>
                <a:spcPct val="100000"/>
              </a:lnSpc>
              <a:spcBef>
                <a:spcPts val="500"/>
              </a:spcBef>
              <a:spcAft>
                <a:spcPts val="0"/>
              </a:spcAft>
              <a:buSzPts val="1500"/>
              <a:buFont typeface="Arial"/>
              <a:buNone/>
              <a:defRPr>
                <a:solidFill>
                  <a:schemeClr val="accent2"/>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249" name="Google Shape;249;p28"/>
          <p:cNvSpPr txBox="1"/>
          <p:nvPr>
            <p:ph idx="3" type="body"/>
          </p:nvPr>
        </p:nvSpPr>
        <p:spPr>
          <a:xfrm>
            <a:off x="4816301" y="1449783"/>
            <a:ext cx="1616700" cy="28851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800"/>
              </a:spcBef>
              <a:spcAft>
                <a:spcPts val="0"/>
              </a:spcAft>
              <a:buSzPts val="1500"/>
              <a:buNone/>
              <a:defRPr b="1">
                <a:solidFill>
                  <a:schemeClr val="dk1"/>
                </a:solidFill>
              </a:defRPr>
            </a:lvl1pPr>
            <a:lvl2pPr indent="-228600" lvl="1" marL="914400" rtl="0" algn="ctr">
              <a:lnSpc>
                <a:spcPct val="100000"/>
              </a:lnSpc>
              <a:spcBef>
                <a:spcPts val="200"/>
              </a:spcBef>
              <a:spcAft>
                <a:spcPts val="0"/>
              </a:spcAft>
              <a:buSzPts val="1400"/>
              <a:buNone/>
              <a:defRPr>
                <a:solidFill>
                  <a:schemeClr val="accent2"/>
                </a:solidFill>
              </a:defRPr>
            </a:lvl2pPr>
            <a:lvl3pPr indent="-228600" lvl="2" marL="1371600" rtl="0" algn="ctr">
              <a:lnSpc>
                <a:spcPct val="100000"/>
              </a:lnSpc>
              <a:spcBef>
                <a:spcPts val="500"/>
              </a:spcBef>
              <a:spcAft>
                <a:spcPts val="0"/>
              </a:spcAft>
              <a:buSzPts val="1200"/>
              <a:buNone/>
              <a:defRPr>
                <a:solidFill>
                  <a:schemeClr val="accent2"/>
                </a:solidFill>
              </a:defRPr>
            </a:lvl3pPr>
            <a:lvl4pPr indent="-228600" lvl="3" marL="1828800" rtl="0" algn="ctr">
              <a:lnSpc>
                <a:spcPct val="100000"/>
              </a:lnSpc>
              <a:spcBef>
                <a:spcPts val="500"/>
              </a:spcBef>
              <a:spcAft>
                <a:spcPts val="0"/>
              </a:spcAft>
              <a:buSzPts val="1100"/>
              <a:buNone/>
              <a:defRPr>
                <a:solidFill>
                  <a:schemeClr val="accent2"/>
                </a:solidFill>
              </a:defRPr>
            </a:lvl4pPr>
            <a:lvl5pPr indent="-228600" lvl="4" marL="2286000" rtl="0" algn="ctr">
              <a:lnSpc>
                <a:spcPct val="100000"/>
              </a:lnSpc>
              <a:spcBef>
                <a:spcPts val="500"/>
              </a:spcBef>
              <a:spcAft>
                <a:spcPts val="0"/>
              </a:spcAft>
              <a:buSzPts val="1500"/>
              <a:buFont typeface="Arial"/>
              <a:buNone/>
              <a:defRPr>
                <a:solidFill>
                  <a:schemeClr val="accent2"/>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250" name="Google Shape;250;p28"/>
          <p:cNvSpPr txBox="1"/>
          <p:nvPr>
            <p:ph type="title"/>
          </p:nvPr>
        </p:nvSpPr>
        <p:spPr>
          <a:xfrm>
            <a:off x="428737" y="47628"/>
            <a:ext cx="7717200" cy="7425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51" name="Google Shape;251;p28"/>
          <p:cNvSpPr txBox="1"/>
          <p:nvPr>
            <p:ph idx="4" type="body"/>
          </p:nvPr>
        </p:nvSpPr>
        <p:spPr>
          <a:xfrm>
            <a:off x="428740" y="822884"/>
            <a:ext cx="8286600" cy="2541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700"/>
              <a:buNone/>
              <a:defRPr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pic>
        <p:nvPicPr>
          <p:cNvPr descr="pasted-image.pdf" id="252" name="Google Shape;252;p28"/>
          <p:cNvPicPr preferRelativeResize="0"/>
          <p:nvPr/>
        </p:nvPicPr>
        <p:blipFill rotWithShape="1">
          <a:blip r:embed="rId2">
            <a:alphaModFix/>
          </a:blip>
          <a:srcRect b="0" l="0" r="0" t="0"/>
          <a:stretch/>
        </p:blipFill>
        <p:spPr>
          <a:xfrm>
            <a:off x="8275084" y="424095"/>
            <a:ext cx="476800" cy="333821"/>
          </a:xfrm>
          <a:prstGeom prst="rect">
            <a:avLst/>
          </a:prstGeom>
          <a:noFill/>
          <a:ln>
            <a:noFill/>
          </a:ln>
        </p:spPr>
      </p:pic>
      <p:sp>
        <p:nvSpPr>
          <p:cNvPr id="253" name="Google Shape;253;p28"/>
          <p:cNvSpPr txBox="1"/>
          <p:nvPr>
            <p:ph idx="11" type="ftr"/>
          </p:nvPr>
        </p:nvSpPr>
        <p:spPr>
          <a:xfrm>
            <a:off x="1118385" y="4912148"/>
            <a:ext cx="4132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grpSp>
        <p:nvGrpSpPr>
          <p:cNvPr id="254" name="Google Shape;254;p28"/>
          <p:cNvGrpSpPr/>
          <p:nvPr/>
        </p:nvGrpSpPr>
        <p:grpSpPr>
          <a:xfrm>
            <a:off x="-14288" y="4738047"/>
            <a:ext cx="991393" cy="405369"/>
            <a:chOff x="-19045" y="6142422"/>
            <a:chExt cx="1747255" cy="714685"/>
          </a:xfrm>
        </p:grpSpPr>
        <p:pic>
          <p:nvPicPr>
            <p:cNvPr descr="Footer 4.png" id="255" name="Google Shape;255;p28"/>
            <p:cNvPicPr preferRelativeResize="0"/>
            <p:nvPr/>
          </p:nvPicPr>
          <p:blipFill rotWithShape="1">
            <a:blip r:embed="rId3">
              <a:alphaModFix/>
            </a:blip>
            <a:srcRect b="0" l="724" r="0" t="0"/>
            <a:stretch/>
          </p:blipFill>
          <p:spPr>
            <a:xfrm>
              <a:off x="-19045" y="6142422"/>
              <a:ext cx="1747255" cy="714685"/>
            </a:xfrm>
            <a:prstGeom prst="rect">
              <a:avLst/>
            </a:prstGeom>
            <a:noFill/>
            <a:ln>
              <a:noFill/>
            </a:ln>
          </p:spPr>
        </p:pic>
        <p:pic>
          <p:nvPicPr>
            <p:cNvPr descr="Image" id="256" name="Google Shape;256;p28"/>
            <p:cNvPicPr preferRelativeResize="0"/>
            <p:nvPr/>
          </p:nvPicPr>
          <p:blipFill rotWithShape="1">
            <a:blip r:embed="rId4">
              <a:alphaModFix/>
            </a:blip>
            <a:srcRect b="5222" l="0" r="0" t="0"/>
            <a:stretch/>
          </p:blipFill>
          <p:spPr>
            <a:xfrm rot="-1246310">
              <a:off x="300068" y="6221202"/>
              <a:ext cx="500339" cy="438991"/>
            </a:xfrm>
            <a:prstGeom prst="rect">
              <a:avLst/>
            </a:prstGeom>
            <a:noFill/>
            <a:ln>
              <a:noFill/>
            </a:ln>
          </p:spPr>
        </p:pic>
      </p:grpSp>
      <p:sp>
        <p:nvSpPr>
          <p:cNvPr id="257" name="Google Shape;257;p28"/>
          <p:cNvSpPr txBox="1"/>
          <p:nvPr>
            <p:ph idx="5" type="body"/>
          </p:nvPr>
        </p:nvSpPr>
        <p:spPr>
          <a:xfrm>
            <a:off x="6916027" y="1449783"/>
            <a:ext cx="1618800" cy="2885100"/>
          </a:xfrm>
          <a:prstGeom prst="rect">
            <a:avLst/>
          </a:prstGeom>
          <a:noFill/>
          <a:ln>
            <a:noFill/>
          </a:ln>
        </p:spPr>
        <p:txBody>
          <a:bodyPr anchorCtr="0" anchor="t" bIns="0" lIns="0" spcFirstLastPara="1" rIns="0" wrap="square" tIns="0">
            <a:noAutofit/>
          </a:bodyPr>
          <a:lstStyle>
            <a:lvl1pPr indent="-228600" lvl="0" marL="457200" rtl="0" algn="ctr">
              <a:spcBef>
                <a:spcPts val="800"/>
              </a:spcBef>
              <a:spcAft>
                <a:spcPts val="0"/>
              </a:spcAft>
              <a:buSzPts val="1500"/>
              <a:buNone/>
              <a:defRPr b="1">
                <a:solidFill>
                  <a:schemeClr val="dk1"/>
                </a:solidFill>
              </a:defRPr>
            </a:lvl1pPr>
            <a:lvl2pPr indent="-228600" lvl="1" marL="914400" rtl="0" algn="ctr">
              <a:spcBef>
                <a:spcPts val="200"/>
              </a:spcBef>
              <a:spcAft>
                <a:spcPts val="0"/>
              </a:spcAft>
              <a:buSzPts val="1400"/>
              <a:buNone/>
              <a:defRPr>
                <a:solidFill>
                  <a:schemeClr val="accent2"/>
                </a:solidFill>
              </a:defRPr>
            </a:lvl2pPr>
            <a:lvl3pPr indent="-304800" lvl="2" marL="1371600" rtl="0" algn="ctr">
              <a:spcBef>
                <a:spcPts val="500"/>
              </a:spcBef>
              <a:spcAft>
                <a:spcPts val="0"/>
              </a:spcAft>
              <a:buSzPts val="1200"/>
              <a:buChar char="•"/>
              <a:defRPr>
                <a:solidFill>
                  <a:schemeClr val="accent2"/>
                </a:solidFill>
              </a:defRPr>
            </a:lvl3pPr>
            <a:lvl4pPr indent="-298450" lvl="3" marL="1828800" rtl="0" algn="ctr">
              <a:spcBef>
                <a:spcPts val="500"/>
              </a:spcBef>
              <a:spcAft>
                <a:spcPts val="0"/>
              </a:spcAft>
              <a:buSzPts val="1100"/>
              <a:buChar char="•"/>
              <a:defRPr>
                <a:solidFill>
                  <a:schemeClr val="accent2"/>
                </a:solidFill>
              </a:defRPr>
            </a:lvl4pPr>
            <a:lvl5pPr indent="-228600" lvl="4" marL="2286000" rtl="0" algn="ctr">
              <a:spcBef>
                <a:spcPts val="500"/>
              </a:spcBef>
              <a:spcAft>
                <a:spcPts val="0"/>
              </a:spcAft>
              <a:buSzPts val="1100"/>
              <a:buNone/>
              <a:defRPr>
                <a:solidFill>
                  <a:schemeClr val="accent2"/>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1 - Quote or Big Idea ">
  <p:cSld name="Quote or Big Idea ">
    <p:spTree>
      <p:nvGrpSpPr>
        <p:cNvPr id="258" name="Shape 258"/>
        <p:cNvGrpSpPr/>
        <p:nvPr/>
      </p:nvGrpSpPr>
      <p:grpSpPr>
        <a:xfrm>
          <a:off x="0" y="0"/>
          <a:ext cx="0" cy="0"/>
          <a:chOff x="0" y="0"/>
          <a:chExt cx="0" cy="0"/>
        </a:xfrm>
      </p:grpSpPr>
      <p:pic>
        <p:nvPicPr>
          <p:cNvPr id="259" name="Google Shape;259;p29"/>
          <p:cNvPicPr preferRelativeResize="0"/>
          <p:nvPr/>
        </p:nvPicPr>
        <p:blipFill rotWithShape="1">
          <a:blip r:embed="rId2">
            <a:alphaModFix/>
          </a:blip>
          <a:srcRect b="0" l="0" r="0" t="0"/>
          <a:stretch/>
        </p:blipFill>
        <p:spPr>
          <a:xfrm>
            <a:off x="0" y="670"/>
            <a:ext cx="9141614" cy="5142158"/>
          </a:xfrm>
          <a:prstGeom prst="rect">
            <a:avLst/>
          </a:prstGeom>
          <a:noFill/>
          <a:ln>
            <a:noFill/>
          </a:ln>
        </p:spPr>
      </p:pic>
      <p:sp>
        <p:nvSpPr>
          <p:cNvPr id="260" name="Google Shape;260;p29"/>
          <p:cNvSpPr txBox="1"/>
          <p:nvPr>
            <p:ph type="ctrTitle"/>
          </p:nvPr>
        </p:nvSpPr>
        <p:spPr>
          <a:xfrm>
            <a:off x="433500" y="1938183"/>
            <a:ext cx="3145200" cy="836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2600"/>
              <a:buFont typeface="Salesforce Sans"/>
              <a:buChar char="“"/>
              <a:defRPr sz="2600">
                <a:solidFill>
                  <a:schemeClr val="accent1"/>
                </a:solidFill>
              </a:defRPr>
            </a:lvl1pPr>
            <a:lvl2pPr lvl="1" rtl="0" algn="l">
              <a:spcBef>
                <a:spcPts val="0"/>
              </a:spcBef>
              <a:spcAft>
                <a:spcPts val="0"/>
              </a:spcAft>
              <a:buSzPts val="1100"/>
              <a:buNone/>
              <a:defRPr b="1"/>
            </a:lvl2pPr>
            <a:lvl3pPr lvl="2" rtl="0" algn="l">
              <a:spcBef>
                <a:spcPts val="0"/>
              </a:spcBef>
              <a:spcAft>
                <a:spcPts val="0"/>
              </a:spcAft>
              <a:buSzPts val="1100"/>
              <a:buNone/>
              <a:defRPr b="1"/>
            </a:lvl3pPr>
            <a:lvl4pPr lvl="3" rtl="0" algn="l">
              <a:spcBef>
                <a:spcPts val="0"/>
              </a:spcBef>
              <a:spcAft>
                <a:spcPts val="0"/>
              </a:spcAft>
              <a:buSzPts val="1100"/>
              <a:buNone/>
              <a:defRPr b="1"/>
            </a:lvl4pPr>
            <a:lvl5pPr lvl="4" rtl="0" algn="l">
              <a:spcBef>
                <a:spcPts val="0"/>
              </a:spcBef>
              <a:spcAft>
                <a:spcPts val="0"/>
              </a:spcAft>
              <a:buSzPts val="1100"/>
              <a:buNone/>
              <a:defRPr b="1"/>
            </a:lvl5pPr>
            <a:lvl6pPr lvl="5" rtl="0" algn="l">
              <a:spcBef>
                <a:spcPts val="0"/>
              </a:spcBef>
              <a:spcAft>
                <a:spcPts val="0"/>
              </a:spcAft>
              <a:buSzPts val="1100"/>
              <a:buNone/>
              <a:defRPr b="1"/>
            </a:lvl6pPr>
            <a:lvl7pPr lvl="6" rtl="0" algn="l">
              <a:spcBef>
                <a:spcPts val="0"/>
              </a:spcBef>
              <a:spcAft>
                <a:spcPts val="0"/>
              </a:spcAft>
              <a:buSzPts val="1100"/>
              <a:buNone/>
              <a:defRPr b="1"/>
            </a:lvl7pPr>
            <a:lvl8pPr lvl="7" rtl="0" algn="l">
              <a:spcBef>
                <a:spcPts val="0"/>
              </a:spcBef>
              <a:spcAft>
                <a:spcPts val="0"/>
              </a:spcAft>
              <a:buSzPts val="1100"/>
              <a:buNone/>
              <a:defRPr b="1"/>
            </a:lvl8pPr>
            <a:lvl9pPr lvl="8" rtl="0" algn="l">
              <a:spcBef>
                <a:spcPts val="0"/>
              </a:spcBef>
              <a:spcAft>
                <a:spcPts val="0"/>
              </a:spcAft>
              <a:buSzPts val="1100"/>
              <a:buNone/>
              <a:defRPr b="1"/>
            </a:lvl9pPr>
          </a:lstStyle>
          <a:p/>
        </p:txBody>
      </p:sp>
      <p:sp>
        <p:nvSpPr>
          <p:cNvPr id="261" name="Google Shape;261;p29"/>
          <p:cNvSpPr txBox="1"/>
          <p:nvPr>
            <p:ph idx="1" type="body"/>
          </p:nvPr>
        </p:nvSpPr>
        <p:spPr>
          <a:xfrm>
            <a:off x="433500" y="2833955"/>
            <a:ext cx="2723400" cy="6954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500"/>
              <a:buNone/>
              <a:defRPr b="0" i="0" sz="15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pic>
        <p:nvPicPr>
          <p:cNvPr id="262" name="Google Shape;262;p29"/>
          <p:cNvPicPr preferRelativeResize="0"/>
          <p:nvPr/>
        </p:nvPicPr>
        <p:blipFill rotWithShape="1">
          <a:blip r:embed="rId3">
            <a:alphaModFix/>
          </a:blip>
          <a:srcRect b="0" l="0" r="0" t="0"/>
          <a:stretch/>
        </p:blipFill>
        <p:spPr>
          <a:xfrm>
            <a:off x="7210863" y="778082"/>
            <a:ext cx="871095" cy="349396"/>
          </a:xfrm>
          <a:prstGeom prst="rect">
            <a:avLst/>
          </a:prstGeom>
          <a:noFill/>
          <a:ln>
            <a:noFill/>
          </a:ln>
        </p:spPr>
      </p:pic>
      <p:pic>
        <p:nvPicPr>
          <p:cNvPr descr="Icon&#10;&#10;Description automatically generated" id="263" name="Google Shape;263;p29"/>
          <p:cNvPicPr preferRelativeResize="0"/>
          <p:nvPr/>
        </p:nvPicPr>
        <p:blipFill rotWithShape="1">
          <a:blip r:embed="rId4">
            <a:alphaModFix amt="88000"/>
          </a:blip>
          <a:srcRect b="0" l="0" r="0" t="0"/>
          <a:stretch/>
        </p:blipFill>
        <p:spPr>
          <a:xfrm>
            <a:off x="329358" y="296912"/>
            <a:ext cx="1362075" cy="552450"/>
          </a:xfrm>
          <a:prstGeom prst="rect">
            <a:avLst/>
          </a:prstGeom>
          <a:noFill/>
          <a:ln>
            <a:noFill/>
          </a:ln>
        </p:spPr>
      </p:pic>
      <p:pic>
        <p:nvPicPr>
          <p:cNvPr descr="Icon&#10;&#10;Description automatically generated" id="264" name="Google Shape;264;p29"/>
          <p:cNvPicPr preferRelativeResize="0"/>
          <p:nvPr/>
        </p:nvPicPr>
        <p:blipFill rotWithShape="1">
          <a:blip r:embed="rId4">
            <a:alphaModFix amt="55000"/>
          </a:blip>
          <a:srcRect b="0" l="0" r="0" t="0"/>
          <a:stretch/>
        </p:blipFill>
        <p:spPr>
          <a:xfrm>
            <a:off x="5729784" y="2517257"/>
            <a:ext cx="635418" cy="257722"/>
          </a:xfrm>
          <a:prstGeom prst="rect">
            <a:avLst/>
          </a:prstGeom>
          <a:noFill/>
          <a:ln>
            <a:noFill/>
          </a:ln>
        </p:spPr>
      </p:pic>
      <p:grpSp>
        <p:nvGrpSpPr>
          <p:cNvPr id="265" name="Google Shape;265;p29"/>
          <p:cNvGrpSpPr/>
          <p:nvPr/>
        </p:nvGrpSpPr>
        <p:grpSpPr>
          <a:xfrm rot="-899744">
            <a:off x="6072000" y="1403890"/>
            <a:ext cx="818730" cy="412688"/>
            <a:chOff x="9049192" y="1074147"/>
            <a:chExt cx="1097638" cy="553417"/>
          </a:xfrm>
        </p:grpSpPr>
        <p:pic>
          <p:nvPicPr>
            <p:cNvPr descr="Google Shape;912;p64" id="266" name="Google Shape;266;p29"/>
            <p:cNvPicPr preferRelativeResize="0"/>
            <p:nvPr/>
          </p:nvPicPr>
          <p:blipFill rotWithShape="1">
            <a:blip r:embed="rId5">
              <a:alphaModFix amt="80000"/>
            </a:blip>
            <a:srcRect b="42634" l="0" r="13919" t="0"/>
            <a:stretch/>
          </p:blipFill>
          <p:spPr>
            <a:xfrm flipH="1" rot="-419999">
              <a:off x="9408169" y="1225042"/>
              <a:ext cx="719404" cy="360027"/>
            </a:xfrm>
            <a:prstGeom prst="rect">
              <a:avLst/>
            </a:prstGeom>
            <a:noFill/>
            <a:ln>
              <a:noFill/>
            </a:ln>
          </p:spPr>
        </p:pic>
        <p:pic>
          <p:nvPicPr>
            <p:cNvPr descr="Google Shape;913;p64" id="267" name="Google Shape;267;p29"/>
            <p:cNvPicPr preferRelativeResize="0"/>
            <p:nvPr/>
          </p:nvPicPr>
          <p:blipFill rotWithShape="1">
            <a:blip r:embed="rId5">
              <a:alphaModFix amt="80000"/>
            </a:blip>
            <a:srcRect b="0" l="73653" r="0" t="51186"/>
            <a:stretch/>
          </p:blipFill>
          <p:spPr>
            <a:xfrm flipH="1" rot="-420001">
              <a:off x="9067039" y="1086422"/>
              <a:ext cx="220185" cy="306356"/>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1 - Segue Slide - A">
  <p:cSld name="Seque Slide - A">
    <p:bg>
      <p:bgPr>
        <a:solidFill>
          <a:srgbClr val="90D0FE"/>
        </a:solidFill>
      </p:bgPr>
    </p:bg>
    <p:spTree>
      <p:nvGrpSpPr>
        <p:cNvPr id="268" name="Shape 268"/>
        <p:cNvGrpSpPr/>
        <p:nvPr/>
      </p:nvGrpSpPr>
      <p:grpSpPr>
        <a:xfrm>
          <a:off x="0" y="0"/>
          <a:ext cx="0" cy="0"/>
          <a:chOff x="0" y="0"/>
          <a:chExt cx="0" cy="0"/>
        </a:xfrm>
      </p:grpSpPr>
      <p:pic>
        <p:nvPicPr>
          <p:cNvPr id="269" name="Google Shape;269;p30"/>
          <p:cNvPicPr preferRelativeResize="0"/>
          <p:nvPr/>
        </p:nvPicPr>
        <p:blipFill rotWithShape="1">
          <a:blip r:embed="rId2">
            <a:alphaModFix/>
          </a:blip>
          <a:srcRect b="0" l="0" r="0" t="0"/>
          <a:stretch/>
        </p:blipFill>
        <p:spPr>
          <a:xfrm>
            <a:off x="0" y="1340"/>
            <a:ext cx="9141621" cy="5142162"/>
          </a:xfrm>
          <a:prstGeom prst="rect">
            <a:avLst/>
          </a:prstGeom>
          <a:noFill/>
          <a:ln>
            <a:noFill/>
          </a:ln>
        </p:spPr>
      </p:pic>
      <p:pic>
        <p:nvPicPr>
          <p:cNvPr descr="pasted-image.pdf" id="270" name="Google Shape;270;p30"/>
          <p:cNvPicPr preferRelativeResize="0"/>
          <p:nvPr/>
        </p:nvPicPr>
        <p:blipFill rotWithShape="1">
          <a:blip r:embed="rId3">
            <a:alphaModFix/>
          </a:blip>
          <a:srcRect b="0" l="0" r="0" t="0"/>
          <a:stretch/>
        </p:blipFill>
        <p:spPr>
          <a:xfrm>
            <a:off x="8275084" y="424095"/>
            <a:ext cx="476800" cy="333821"/>
          </a:xfrm>
          <a:prstGeom prst="rect">
            <a:avLst/>
          </a:prstGeom>
          <a:noFill/>
          <a:ln>
            <a:noFill/>
          </a:ln>
        </p:spPr>
      </p:pic>
      <p:sp>
        <p:nvSpPr>
          <p:cNvPr id="271" name="Google Shape;271;p30"/>
          <p:cNvSpPr txBox="1"/>
          <p:nvPr>
            <p:ph type="ctrTitle"/>
          </p:nvPr>
        </p:nvSpPr>
        <p:spPr>
          <a:xfrm>
            <a:off x="433944" y="1659551"/>
            <a:ext cx="3347400" cy="8367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b="1" sz="2700">
                <a:solidFill>
                  <a:schemeClr val="accent1"/>
                </a:solidFill>
                <a:latin typeface="Salesforce Sans"/>
                <a:ea typeface="Salesforce Sans"/>
                <a:cs typeface="Salesforce Sans"/>
                <a:sym typeface="Salesforce Sans"/>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72" name="Google Shape;272;p30"/>
          <p:cNvSpPr txBox="1"/>
          <p:nvPr>
            <p:ph idx="1" type="body"/>
          </p:nvPr>
        </p:nvSpPr>
        <p:spPr>
          <a:xfrm>
            <a:off x="433944" y="2534143"/>
            <a:ext cx="3347400" cy="6954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800"/>
              <a:buNone/>
              <a:defRPr b="0" i="0" sz="18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2 - Title Slide_ B">
  <p:cSld name="Title Slide_ B">
    <p:bg>
      <p:bgPr>
        <a:solidFill>
          <a:schemeClr val="lt1"/>
        </a:solidFill>
      </p:bgPr>
    </p:bg>
    <p:spTree>
      <p:nvGrpSpPr>
        <p:cNvPr id="25" name="Shape 25"/>
        <p:cNvGrpSpPr/>
        <p:nvPr/>
      </p:nvGrpSpPr>
      <p:grpSpPr>
        <a:xfrm>
          <a:off x="0" y="0"/>
          <a:ext cx="0" cy="0"/>
          <a:chOff x="0" y="0"/>
          <a:chExt cx="0" cy="0"/>
        </a:xfrm>
      </p:grpSpPr>
      <p:pic>
        <p:nvPicPr>
          <p:cNvPr id="26" name="Google Shape;26;p4"/>
          <p:cNvPicPr preferRelativeResize="0"/>
          <p:nvPr/>
        </p:nvPicPr>
        <p:blipFill rotWithShape="1">
          <a:blip r:embed="rId2">
            <a:alphaModFix/>
          </a:blip>
          <a:srcRect b="0" l="0" r="0" t="0"/>
          <a:stretch/>
        </p:blipFill>
        <p:spPr>
          <a:xfrm>
            <a:off x="0" y="670"/>
            <a:ext cx="9141619" cy="5142161"/>
          </a:xfrm>
          <a:prstGeom prst="rect">
            <a:avLst/>
          </a:prstGeom>
          <a:noFill/>
          <a:ln>
            <a:noFill/>
          </a:ln>
        </p:spPr>
      </p:pic>
      <p:sp>
        <p:nvSpPr>
          <p:cNvPr id="27" name="Google Shape;27;p4"/>
          <p:cNvSpPr txBox="1"/>
          <p:nvPr>
            <p:ph type="ctrTitle"/>
          </p:nvPr>
        </p:nvSpPr>
        <p:spPr>
          <a:xfrm>
            <a:off x="425570" y="1617949"/>
            <a:ext cx="3048900" cy="973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1100"/>
              <a:buNone/>
              <a:defRPr b="1" sz="2600">
                <a:solidFill>
                  <a:schemeClr val="accent1"/>
                </a:solidFill>
                <a:latin typeface="Salesforce Sans"/>
                <a:ea typeface="Salesforce Sans"/>
                <a:cs typeface="Salesforce Sans"/>
                <a:sym typeface="Salesforce Sans"/>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 name="Google Shape;28;p4"/>
          <p:cNvSpPr txBox="1"/>
          <p:nvPr>
            <p:ph idx="1" type="subTitle"/>
          </p:nvPr>
        </p:nvSpPr>
        <p:spPr>
          <a:xfrm>
            <a:off x="433656" y="2618368"/>
            <a:ext cx="3040800" cy="357900"/>
          </a:xfrm>
          <a:prstGeom prst="rect">
            <a:avLst/>
          </a:prstGeom>
          <a:noFill/>
          <a:ln>
            <a:noFill/>
          </a:ln>
        </p:spPr>
        <p:txBody>
          <a:bodyPr anchorCtr="0" anchor="t" bIns="0" lIns="0" spcFirstLastPara="1" rIns="0" wrap="square" tIns="0">
            <a:noAutofit/>
          </a:bodyPr>
          <a:lstStyle>
            <a:lvl1pPr lvl="0" rtl="0" algn="l">
              <a:lnSpc>
                <a:spcPct val="95000"/>
              </a:lnSpc>
              <a:spcBef>
                <a:spcPts val="0"/>
              </a:spcBef>
              <a:spcAft>
                <a:spcPts val="0"/>
              </a:spcAft>
              <a:buSzPts val="1800"/>
              <a:buNone/>
              <a:defRPr b="0" i="0" sz="1800">
                <a:solidFill>
                  <a:schemeClr val="accent1"/>
                </a:solidFill>
                <a:latin typeface="Salesforce Sans"/>
                <a:ea typeface="Salesforce Sans"/>
                <a:cs typeface="Salesforce Sans"/>
                <a:sym typeface="Salesforce Sans"/>
              </a:defRPr>
            </a:lvl1pPr>
            <a:lvl2pPr lvl="1" rtl="0" algn="ctr">
              <a:spcBef>
                <a:spcPts val="200"/>
              </a:spcBef>
              <a:spcAft>
                <a:spcPts val="0"/>
              </a:spcAft>
              <a:buSzPts val="1400"/>
              <a:buNone/>
              <a:defRPr>
                <a:solidFill>
                  <a:srgbClr val="889AC4"/>
                </a:solidFill>
              </a:defRPr>
            </a:lvl2pPr>
            <a:lvl3pPr lvl="2" rtl="0" algn="ctr">
              <a:spcBef>
                <a:spcPts val="500"/>
              </a:spcBef>
              <a:spcAft>
                <a:spcPts val="0"/>
              </a:spcAft>
              <a:buSzPts val="1200"/>
              <a:buNone/>
              <a:defRPr>
                <a:solidFill>
                  <a:srgbClr val="889AC4"/>
                </a:solidFill>
              </a:defRPr>
            </a:lvl3pPr>
            <a:lvl4pPr lvl="3" rtl="0" algn="ctr">
              <a:spcBef>
                <a:spcPts val="500"/>
              </a:spcBef>
              <a:spcAft>
                <a:spcPts val="0"/>
              </a:spcAft>
              <a:buSzPts val="1100"/>
              <a:buNone/>
              <a:defRPr>
                <a:solidFill>
                  <a:srgbClr val="889AC4"/>
                </a:solidFill>
              </a:defRPr>
            </a:lvl4pPr>
            <a:lvl5pPr lvl="4" rtl="0" algn="ctr">
              <a:spcBef>
                <a:spcPts val="500"/>
              </a:spcBef>
              <a:spcAft>
                <a:spcPts val="0"/>
              </a:spcAft>
              <a:buSzPts val="1500"/>
              <a:buNone/>
              <a:defRPr>
                <a:solidFill>
                  <a:srgbClr val="889AC4"/>
                </a:solidFill>
              </a:defRPr>
            </a:lvl5pPr>
            <a:lvl6pPr lvl="5" rtl="0" algn="ctr">
              <a:spcBef>
                <a:spcPts val="500"/>
              </a:spcBef>
              <a:spcAft>
                <a:spcPts val="0"/>
              </a:spcAft>
              <a:buClr>
                <a:srgbClr val="889AC4"/>
              </a:buClr>
              <a:buSzPts val="1500"/>
              <a:buNone/>
              <a:defRPr>
                <a:solidFill>
                  <a:srgbClr val="889AC4"/>
                </a:solidFill>
              </a:defRPr>
            </a:lvl6pPr>
            <a:lvl7pPr lvl="6" rtl="0" algn="ctr">
              <a:spcBef>
                <a:spcPts val="300"/>
              </a:spcBef>
              <a:spcAft>
                <a:spcPts val="0"/>
              </a:spcAft>
              <a:buClr>
                <a:srgbClr val="889AC4"/>
              </a:buClr>
              <a:buSzPts val="1500"/>
              <a:buNone/>
              <a:defRPr>
                <a:solidFill>
                  <a:srgbClr val="889AC4"/>
                </a:solidFill>
              </a:defRPr>
            </a:lvl7pPr>
            <a:lvl8pPr lvl="7" rtl="0" algn="ctr">
              <a:spcBef>
                <a:spcPts val="300"/>
              </a:spcBef>
              <a:spcAft>
                <a:spcPts val="0"/>
              </a:spcAft>
              <a:buClr>
                <a:srgbClr val="889AC4"/>
              </a:buClr>
              <a:buSzPts val="1500"/>
              <a:buNone/>
              <a:defRPr>
                <a:solidFill>
                  <a:srgbClr val="889AC4"/>
                </a:solidFill>
              </a:defRPr>
            </a:lvl8pPr>
            <a:lvl9pPr lvl="8" rtl="0" algn="ctr">
              <a:spcBef>
                <a:spcPts val="300"/>
              </a:spcBef>
              <a:spcAft>
                <a:spcPts val="0"/>
              </a:spcAft>
              <a:buClr>
                <a:srgbClr val="889AC4"/>
              </a:buClr>
              <a:buSzPts val="1500"/>
              <a:buNone/>
              <a:defRPr>
                <a:solidFill>
                  <a:srgbClr val="889AC4"/>
                </a:solidFill>
              </a:defRPr>
            </a:lvl9pPr>
          </a:lstStyle>
          <a:p/>
        </p:txBody>
      </p:sp>
      <p:sp>
        <p:nvSpPr>
          <p:cNvPr id="29" name="Google Shape;29;p4"/>
          <p:cNvSpPr txBox="1"/>
          <p:nvPr>
            <p:ph idx="2" type="body"/>
          </p:nvPr>
        </p:nvSpPr>
        <p:spPr>
          <a:xfrm>
            <a:off x="433656" y="3625445"/>
            <a:ext cx="3040800" cy="213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Font typeface="Salesforce Sans"/>
              <a:buNone/>
              <a:defRPr b="0" i="0" sz="1400">
                <a:solidFill>
                  <a:schemeClr val="accent1"/>
                </a:solidFill>
                <a:latin typeface="Salesforce Sans"/>
                <a:ea typeface="Salesforce Sans"/>
                <a:cs typeface="Salesforce Sans"/>
                <a:sym typeface="Salesforce Sans"/>
              </a:defRPr>
            </a:lvl1pPr>
            <a:lvl2pPr indent="-228600" lvl="1" marL="914400" rtl="0" algn="l">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indent="-228600" lvl="2" marL="1371600" marR="0" rtl="0" algn="l">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indent="-273050" lvl="3" marL="1828800" rtl="0" algn="l">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indent="-228600" lvl="4" marL="2286000" rtl="0" algn="l">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indent="-317500" lvl="5" marL="2743200" rtl="0" algn="l">
              <a:spcBef>
                <a:spcPts val="3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30" name="Google Shape;30;p4"/>
          <p:cNvSpPr txBox="1"/>
          <p:nvPr>
            <p:ph idx="3" type="body"/>
          </p:nvPr>
        </p:nvSpPr>
        <p:spPr>
          <a:xfrm>
            <a:off x="433655" y="3396050"/>
            <a:ext cx="3040800" cy="211500"/>
          </a:xfrm>
          <a:prstGeom prst="rect">
            <a:avLst/>
          </a:prstGeom>
          <a:noFill/>
          <a:ln>
            <a:noFill/>
          </a:ln>
        </p:spPr>
        <p:txBody>
          <a:bodyPr anchorCtr="0" anchor="b" bIns="0" lIns="0" spcFirstLastPara="1" rIns="0" wrap="square" tIns="0">
            <a:noAutofit/>
          </a:bodyPr>
          <a:lstStyle>
            <a:lvl1pPr indent="-228600" lvl="0" marL="457200" rtl="0" algn="l">
              <a:lnSpc>
                <a:spcPct val="95000"/>
              </a:lnSpc>
              <a:spcBef>
                <a:spcPts val="0"/>
              </a:spcBef>
              <a:spcAft>
                <a:spcPts val="0"/>
              </a:spcAft>
              <a:buSzPts val="1400"/>
              <a:buNone/>
              <a:defRPr b="1" sz="14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pic>
        <p:nvPicPr>
          <p:cNvPr descr="pasted-image.pdf" id="31" name="Google Shape;31;p4"/>
          <p:cNvPicPr preferRelativeResize="0"/>
          <p:nvPr/>
        </p:nvPicPr>
        <p:blipFill rotWithShape="1">
          <a:blip r:embed="rId3">
            <a:alphaModFix/>
          </a:blip>
          <a:srcRect b="0" l="0" r="0" t="0"/>
          <a:stretch/>
        </p:blipFill>
        <p:spPr>
          <a:xfrm>
            <a:off x="375915" y="329316"/>
            <a:ext cx="1095656" cy="76709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2 - Segue Slide - B">
  <p:cSld name="Seque Slide - B">
    <p:bg>
      <p:bgPr>
        <a:solidFill>
          <a:srgbClr val="90D0FE"/>
        </a:solidFill>
      </p:bgPr>
    </p:bg>
    <p:spTree>
      <p:nvGrpSpPr>
        <p:cNvPr id="273" name="Shape 273"/>
        <p:cNvGrpSpPr/>
        <p:nvPr/>
      </p:nvGrpSpPr>
      <p:grpSpPr>
        <a:xfrm>
          <a:off x="0" y="0"/>
          <a:ext cx="0" cy="0"/>
          <a:chOff x="0" y="0"/>
          <a:chExt cx="0" cy="0"/>
        </a:xfrm>
      </p:grpSpPr>
      <p:pic>
        <p:nvPicPr>
          <p:cNvPr id="274" name="Google Shape;274;p31"/>
          <p:cNvPicPr preferRelativeResize="0"/>
          <p:nvPr/>
        </p:nvPicPr>
        <p:blipFill rotWithShape="1">
          <a:blip r:embed="rId2">
            <a:alphaModFix/>
          </a:blip>
          <a:srcRect b="0" l="0" r="0" t="0"/>
          <a:stretch/>
        </p:blipFill>
        <p:spPr>
          <a:xfrm>
            <a:off x="0" y="1340"/>
            <a:ext cx="9141619" cy="5142161"/>
          </a:xfrm>
          <a:prstGeom prst="rect">
            <a:avLst/>
          </a:prstGeom>
          <a:noFill/>
          <a:ln>
            <a:noFill/>
          </a:ln>
        </p:spPr>
      </p:pic>
      <p:sp>
        <p:nvSpPr>
          <p:cNvPr id="275" name="Google Shape;275;p31"/>
          <p:cNvSpPr txBox="1"/>
          <p:nvPr>
            <p:ph type="ctrTitle"/>
          </p:nvPr>
        </p:nvSpPr>
        <p:spPr>
          <a:xfrm>
            <a:off x="433944" y="1659551"/>
            <a:ext cx="4138200" cy="8367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b="1" sz="2700">
                <a:solidFill>
                  <a:schemeClr val="accent1"/>
                </a:solidFill>
                <a:latin typeface="Salesforce Sans"/>
                <a:ea typeface="Salesforce Sans"/>
                <a:cs typeface="Salesforce Sans"/>
                <a:sym typeface="Salesforce Sans"/>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76" name="Google Shape;276;p31"/>
          <p:cNvSpPr txBox="1"/>
          <p:nvPr>
            <p:ph idx="1" type="body"/>
          </p:nvPr>
        </p:nvSpPr>
        <p:spPr>
          <a:xfrm>
            <a:off x="433944" y="2534143"/>
            <a:ext cx="4138200" cy="6954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800"/>
              <a:buNone/>
              <a:defRPr b="0" i="0" sz="18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pic>
        <p:nvPicPr>
          <p:cNvPr descr="pasted-image.pdf" id="277" name="Google Shape;277;p31"/>
          <p:cNvPicPr preferRelativeResize="0"/>
          <p:nvPr/>
        </p:nvPicPr>
        <p:blipFill rotWithShape="1">
          <a:blip r:embed="rId3">
            <a:alphaModFix/>
          </a:blip>
          <a:srcRect b="0" l="0" r="0" t="0"/>
          <a:stretch/>
        </p:blipFill>
        <p:spPr>
          <a:xfrm>
            <a:off x="8275084" y="424095"/>
            <a:ext cx="476800" cy="33382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3 - Segue Slide - C">
  <p:cSld name="Seque Slide - C">
    <p:bg>
      <p:bgPr>
        <a:solidFill>
          <a:srgbClr val="90D0FE"/>
        </a:solidFill>
      </p:bgPr>
    </p:bg>
    <p:spTree>
      <p:nvGrpSpPr>
        <p:cNvPr id="278" name="Shape 278"/>
        <p:cNvGrpSpPr/>
        <p:nvPr/>
      </p:nvGrpSpPr>
      <p:grpSpPr>
        <a:xfrm>
          <a:off x="0" y="0"/>
          <a:ext cx="0" cy="0"/>
          <a:chOff x="0" y="0"/>
          <a:chExt cx="0" cy="0"/>
        </a:xfrm>
      </p:grpSpPr>
      <p:pic>
        <p:nvPicPr>
          <p:cNvPr id="279" name="Google Shape;279;p32"/>
          <p:cNvPicPr preferRelativeResize="0"/>
          <p:nvPr/>
        </p:nvPicPr>
        <p:blipFill rotWithShape="1">
          <a:blip r:embed="rId2">
            <a:alphaModFix/>
          </a:blip>
          <a:srcRect b="0" l="0" r="0" t="0"/>
          <a:stretch/>
        </p:blipFill>
        <p:spPr>
          <a:xfrm>
            <a:off x="0" y="1340"/>
            <a:ext cx="9141621" cy="5142159"/>
          </a:xfrm>
          <a:prstGeom prst="rect">
            <a:avLst/>
          </a:prstGeom>
          <a:noFill/>
          <a:ln>
            <a:noFill/>
          </a:ln>
        </p:spPr>
      </p:pic>
      <p:sp>
        <p:nvSpPr>
          <p:cNvPr id="280" name="Google Shape;280;p32"/>
          <p:cNvSpPr txBox="1"/>
          <p:nvPr>
            <p:ph type="ctrTitle"/>
          </p:nvPr>
        </p:nvSpPr>
        <p:spPr>
          <a:xfrm>
            <a:off x="433944" y="1659551"/>
            <a:ext cx="2962500" cy="8367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b="1" sz="2700">
                <a:solidFill>
                  <a:schemeClr val="accent1"/>
                </a:solidFill>
                <a:latin typeface="Salesforce Sans"/>
                <a:ea typeface="Salesforce Sans"/>
                <a:cs typeface="Salesforce Sans"/>
                <a:sym typeface="Salesforce Sans"/>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1" name="Google Shape;281;p32"/>
          <p:cNvSpPr txBox="1"/>
          <p:nvPr>
            <p:ph idx="1" type="body"/>
          </p:nvPr>
        </p:nvSpPr>
        <p:spPr>
          <a:xfrm>
            <a:off x="433944" y="2534143"/>
            <a:ext cx="2962500" cy="6954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800"/>
              <a:buNone/>
              <a:defRPr b="0" i="0" sz="18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pic>
        <p:nvPicPr>
          <p:cNvPr descr="pasted-image.pdf" id="282" name="Google Shape;282;p32"/>
          <p:cNvPicPr preferRelativeResize="0"/>
          <p:nvPr/>
        </p:nvPicPr>
        <p:blipFill rotWithShape="1">
          <a:blip r:embed="rId3">
            <a:alphaModFix/>
          </a:blip>
          <a:srcRect b="0" l="0" r="0" t="0"/>
          <a:stretch/>
        </p:blipFill>
        <p:spPr>
          <a:xfrm>
            <a:off x="8275084" y="424095"/>
            <a:ext cx="476800" cy="33382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4 - Segue Slide - D">
  <p:cSld name="Seque Slide - D">
    <p:bg>
      <p:bgPr>
        <a:solidFill>
          <a:srgbClr val="90D0FE"/>
        </a:solidFill>
      </p:bgPr>
    </p:bg>
    <p:spTree>
      <p:nvGrpSpPr>
        <p:cNvPr id="283" name="Shape 283"/>
        <p:cNvGrpSpPr/>
        <p:nvPr/>
      </p:nvGrpSpPr>
      <p:grpSpPr>
        <a:xfrm>
          <a:off x="0" y="0"/>
          <a:ext cx="0" cy="0"/>
          <a:chOff x="0" y="0"/>
          <a:chExt cx="0" cy="0"/>
        </a:xfrm>
      </p:grpSpPr>
      <p:pic>
        <p:nvPicPr>
          <p:cNvPr id="284" name="Google Shape;284;p33"/>
          <p:cNvPicPr preferRelativeResize="0"/>
          <p:nvPr/>
        </p:nvPicPr>
        <p:blipFill rotWithShape="1">
          <a:blip r:embed="rId2">
            <a:alphaModFix/>
          </a:blip>
          <a:srcRect b="0" l="0" r="0" t="0"/>
          <a:stretch/>
        </p:blipFill>
        <p:spPr>
          <a:xfrm>
            <a:off x="0" y="1340"/>
            <a:ext cx="9141614" cy="5142158"/>
          </a:xfrm>
          <a:prstGeom prst="rect">
            <a:avLst/>
          </a:prstGeom>
          <a:noFill/>
          <a:ln>
            <a:noFill/>
          </a:ln>
        </p:spPr>
      </p:pic>
      <p:sp>
        <p:nvSpPr>
          <p:cNvPr id="285" name="Google Shape;285;p33"/>
          <p:cNvSpPr txBox="1"/>
          <p:nvPr>
            <p:ph type="ctrTitle"/>
          </p:nvPr>
        </p:nvSpPr>
        <p:spPr>
          <a:xfrm>
            <a:off x="433944" y="1659551"/>
            <a:ext cx="4050000" cy="8367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b="1" sz="2700">
                <a:solidFill>
                  <a:schemeClr val="accent1"/>
                </a:solidFill>
                <a:latin typeface="Salesforce Sans"/>
                <a:ea typeface="Salesforce Sans"/>
                <a:cs typeface="Salesforce Sans"/>
                <a:sym typeface="Salesforce Sans"/>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6" name="Google Shape;286;p33"/>
          <p:cNvSpPr txBox="1"/>
          <p:nvPr>
            <p:ph idx="1" type="body"/>
          </p:nvPr>
        </p:nvSpPr>
        <p:spPr>
          <a:xfrm>
            <a:off x="433944" y="2534143"/>
            <a:ext cx="4050000" cy="6954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800"/>
              <a:buNone/>
              <a:defRPr b="0" i="0" sz="18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pic>
        <p:nvPicPr>
          <p:cNvPr descr="pasted-image.pdf" id="287" name="Google Shape;287;p33"/>
          <p:cNvPicPr preferRelativeResize="0"/>
          <p:nvPr/>
        </p:nvPicPr>
        <p:blipFill rotWithShape="1">
          <a:blip r:embed="rId3">
            <a:alphaModFix/>
          </a:blip>
          <a:srcRect b="0" l="0" r="0" t="0"/>
          <a:stretch/>
        </p:blipFill>
        <p:spPr>
          <a:xfrm>
            <a:off x="8275084" y="424095"/>
            <a:ext cx="476800" cy="33382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1 - Speaker Slide - A">
  <p:cSld name="Speaker Slide - A">
    <p:bg>
      <p:bgPr>
        <a:solidFill>
          <a:srgbClr val="90D0FE"/>
        </a:solidFill>
      </p:bgPr>
    </p:bg>
    <p:spTree>
      <p:nvGrpSpPr>
        <p:cNvPr id="288" name="Shape 288"/>
        <p:cNvGrpSpPr/>
        <p:nvPr/>
      </p:nvGrpSpPr>
      <p:grpSpPr>
        <a:xfrm>
          <a:off x="0" y="0"/>
          <a:ext cx="0" cy="0"/>
          <a:chOff x="0" y="0"/>
          <a:chExt cx="0" cy="0"/>
        </a:xfrm>
      </p:grpSpPr>
      <p:pic>
        <p:nvPicPr>
          <p:cNvPr id="289" name="Google Shape;289;p34"/>
          <p:cNvPicPr preferRelativeResize="0"/>
          <p:nvPr/>
        </p:nvPicPr>
        <p:blipFill rotWithShape="1">
          <a:blip r:embed="rId2">
            <a:alphaModFix/>
          </a:blip>
          <a:srcRect b="0" l="0" r="0" t="0"/>
          <a:stretch/>
        </p:blipFill>
        <p:spPr>
          <a:xfrm>
            <a:off x="0" y="1340"/>
            <a:ext cx="9141619" cy="5142158"/>
          </a:xfrm>
          <a:prstGeom prst="rect">
            <a:avLst/>
          </a:prstGeom>
          <a:noFill/>
          <a:ln>
            <a:noFill/>
          </a:ln>
        </p:spPr>
      </p:pic>
      <p:sp>
        <p:nvSpPr>
          <p:cNvPr id="290" name="Google Shape;290;p34"/>
          <p:cNvSpPr txBox="1"/>
          <p:nvPr>
            <p:ph type="ctrTitle"/>
          </p:nvPr>
        </p:nvSpPr>
        <p:spPr>
          <a:xfrm>
            <a:off x="433944" y="1659551"/>
            <a:ext cx="3425700" cy="8367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b="1" sz="2700">
                <a:solidFill>
                  <a:schemeClr val="accent1"/>
                </a:solidFill>
                <a:latin typeface="Salesforce Sans"/>
                <a:ea typeface="Salesforce Sans"/>
                <a:cs typeface="Salesforce Sans"/>
                <a:sym typeface="Salesforce Sans"/>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91" name="Google Shape;291;p34"/>
          <p:cNvSpPr txBox="1"/>
          <p:nvPr>
            <p:ph idx="1" type="body"/>
          </p:nvPr>
        </p:nvSpPr>
        <p:spPr>
          <a:xfrm>
            <a:off x="433944" y="2534143"/>
            <a:ext cx="3425700" cy="6954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800"/>
              <a:buNone/>
              <a:defRPr b="0" i="0" sz="1800">
                <a:solidFill>
                  <a:schemeClr val="accent1"/>
                </a:solidFill>
                <a:latin typeface="Salesforce Sans"/>
                <a:ea typeface="Salesforce Sans"/>
                <a:cs typeface="Salesforce Sans"/>
                <a:sym typeface="Salesforce Sans"/>
              </a:defRPr>
            </a:lvl1pPr>
            <a:lvl2pPr indent="-228600" lvl="1" marL="914400" rtl="0" algn="l">
              <a:spcBef>
                <a:spcPts val="200"/>
              </a:spcBef>
              <a:spcAft>
                <a:spcPts val="0"/>
              </a:spcAft>
              <a:buSzPts val="1400"/>
              <a:buNone/>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grpSp>
        <p:nvGrpSpPr>
          <p:cNvPr id="292" name="Google Shape;292;p34"/>
          <p:cNvGrpSpPr/>
          <p:nvPr/>
        </p:nvGrpSpPr>
        <p:grpSpPr>
          <a:xfrm rot="-2279644">
            <a:off x="5921149" y="1320155"/>
            <a:ext cx="2979273" cy="2042020"/>
            <a:chOff x="8133007" y="4026588"/>
            <a:chExt cx="1929084" cy="1309200"/>
          </a:xfrm>
        </p:grpSpPr>
        <p:grpSp>
          <p:nvGrpSpPr>
            <p:cNvPr id="293" name="Google Shape;293;p34"/>
            <p:cNvGrpSpPr/>
            <p:nvPr/>
          </p:nvGrpSpPr>
          <p:grpSpPr>
            <a:xfrm flipH="1" rot="2982870">
              <a:off x="9242558" y="4137612"/>
              <a:ext cx="641761" cy="763400"/>
              <a:chOff x="379250" y="-308235"/>
              <a:chExt cx="1283912" cy="1527265"/>
            </a:xfrm>
          </p:grpSpPr>
          <p:pic>
            <p:nvPicPr>
              <p:cNvPr descr="Google Shape;897;p63" id="294" name="Google Shape;294;p34"/>
              <p:cNvPicPr preferRelativeResize="0"/>
              <p:nvPr/>
            </p:nvPicPr>
            <p:blipFill rotWithShape="1">
              <a:blip r:embed="rId3">
                <a:alphaModFix/>
              </a:blip>
              <a:srcRect b="0" l="0" r="0" t="0"/>
              <a:stretch/>
            </p:blipFill>
            <p:spPr>
              <a:xfrm rot="-1004831">
                <a:off x="898708" y="-256064"/>
                <a:ext cx="571566" cy="1422923"/>
              </a:xfrm>
              <a:prstGeom prst="rect">
                <a:avLst/>
              </a:prstGeom>
              <a:noFill/>
              <a:ln>
                <a:noFill/>
              </a:ln>
            </p:spPr>
          </p:pic>
          <p:pic>
            <p:nvPicPr>
              <p:cNvPr descr="Google Shape;898;p63" id="295" name="Google Shape;295;p34"/>
              <p:cNvPicPr preferRelativeResize="0"/>
              <p:nvPr/>
            </p:nvPicPr>
            <p:blipFill rotWithShape="1">
              <a:blip r:embed="rId4">
                <a:alphaModFix/>
              </a:blip>
              <a:srcRect b="19315" l="0" r="22976" t="0"/>
              <a:stretch/>
            </p:blipFill>
            <p:spPr>
              <a:xfrm rot="-157644">
                <a:off x="403223" y="91332"/>
                <a:ext cx="663818" cy="1061128"/>
              </a:xfrm>
              <a:prstGeom prst="rect">
                <a:avLst/>
              </a:prstGeom>
              <a:noFill/>
              <a:ln>
                <a:noFill/>
              </a:ln>
            </p:spPr>
          </p:pic>
        </p:grpSp>
        <p:sp>
          <p:nvSpPr>
            <p:cNvPr id="296" name="Google Shape;296;p34"/>
            <p:cNvSpPr/>
            <p:nvPr/>
          </p:nvSpPr>
          <p:spPr>
            <a:xfrm>
              <a:off x="8133007" y="4026588"/>
              <a:ext cx="1323600" cy="1309200"/>
            </a:xfrm>
            <a:prstGeom prst="ellipse">
              <a:avLst/>
            </a:prstGeom>
            <a:solidFill>
              <a:srgbClr val="FFFFFF"/>
            </a:solidFill>
            <a:ln>
              <a:noFill/>
            </a:ln>
            <a:effectLst>
              <a:outerShdw blurRad="304800" rotWithShape="0" algn="tl" dir="3660000" dist="114300">
                <a:srgbClr val="000000">
                  <a:alpha val="1647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Salesforce Sans"/>
                <a:buNone/>
              </a:pPr>
              <a:r>
                <a:t/>
              </a:r>
              <a:endParaRPr sz="1400">
                <a:solidFill>
                  <a:srgbClr val="FFFFFF"/>
                </a:solidFill>
                <a:latin typeface="Salesforce Sans"/>
                <a:ea typeface="Salesforce Sans"/>
                <a:cs typeface="Salesforce Sans"/>
                <a:sym typeface="Salesforce Sans"/>
              </a:endParaRPr>
            </a:p>
          </p:txBody>
        </p:sp>
      </p:grpSp>
      <p:pic>
        <p:nvPicPr>
          <p:cNvPr descr="Icon&#10;&#10;Description automatically generated" id="297" name="Google Shape;297;p34"/>
          <p:cNvPicPr preferRelativeResize="0"/>
          <p:nvPr/>
        </p:nvPicPr>
        <p:blipFill rotWithShape="1">
          <a:blip r:embed="rId5">
            <a:alphaModFix amt="65000"/>
          </a:blip>
          <a:srcRect b="0" l="0" r="0" t="0"/>
          <a:stretch/>
        </p:blipFill>
        <p:spPr>
          <a:xfrm>
            <a:off x="1137249" y="3933068"/>
            <a:ext cx="816155" cy="331027"/>
          </a:xfrm>
          <a:prstGeom prst="rect">
            <a:avLst/>
          </a:prstGeom>
          <a:noFill/>
          <a:ln>
            <a:noFill/>
          </a:ln>
        </p:spPr>
      </p:pic>
      <p:pic>
        <p:nvPicPr>
          <p:cNvPr descr="Icon&#10;&#10;Description automatically generated" id="298" name="Google Shape;298;p34"/>
          <p:cNvPicPr preferRelativeResize="0"/>
          <p:nvPr/>
        </p:nvPicPr>
        <p:blipFill rotWithShape="1">
          <a:blip r:embed="rId5">
            <a:alphaModFix amt="25000"/>
          </a:blip>
          <a:srcRect b="0" l="0" r="0" t="0"/>
          <a:stretch/>
        </p:blipFill>
        <p:spPr>
          <a:xfrm>
            <a:off x="320656" y="420876"/>
            <a:ext cx="635418" cy="257722"/>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2 - Speaker Slide - B">
  <p:cSld name="Speaker Slide - B">
    <p:bg>
      <p:bgPr>
        <a:solidFill>
          <a:srgbClr val="90D0FE"/>
        </a:solidFill>
      </p:bgPr>
    </p:bg>
    <p:spTree>
      <p:nvGrpSpPr>
        <p:cNvPr id="299" name="Shape 299"/>
        <p:cNvGrpSpPr/>
        <p:nvPr/>
      </p:nvGrpSpPr>
      <p:grpSpPr>
        <a:xfrm>
          <a:off x="0" y="0"/>
          <a:ext cx="0" cy="0"/>
          <a:chOff x="0" y="0"/>
          <a:chExt cx="0" cy="0"/>
        </a:xfrm>
      </p:grpSpPr>
      <p:pic>
        <p:nvPicPr>
          <p:cNvPr id="300" name="Google Shape;300;p35"/>
          <p:cNvPicPr preferRelativeResize="0"/>
          <p:nvPr/>
        </p:nvPicPr>
        <p:blipFill rotWithShape="1">
          <a:blip r:embed="rId2">
            <a:alphaModFix/>
          </a:blip>
          <a:srcRect b="0" l="0" r="0" t="0"/>
          <a:stretch/>
        </p:blipFill>
        <p:spPr>
          <a:xfrm>
            <a:off x="0" y="1340"/>
            <a:ext cx="9141619" cy="5142158"/>
          </a:xfrm>
          <a:prstGeom prst="rect">
            <a:avLst/>
          </a:prstGeom>
          <a:noFill/>
          <a:ln>
            <a:noFill/>
          </a:ln>
        </p:spPr>
      </p:pic>
      <p:sp>
        <p:nvSpPr>
          <p:cNvPr id="301" name="Google Shape;301;p35"/>
          <p:cNvSpPr txBox="1"/>
          <p:nvPr>
            <p:ph type="ctrTitle"/>
          </p:nvPr>
        </p:nvSpPr>
        <p:spPr>
          <a:xfrm>
            <a:off x="433944" y="1659551"/>
            <a:ext cx="3425700" cy="8367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b="1" sz="2700">
                <a:solidFill>
                  <a:schemeClr val="accent1"/>
                </a:solidFill>
                <a:latin typeface="Salesforce Sans"/>
                <a:ea typeface="Salesforce Sans"/>
                <a:cs typeface="Salesforce Sans"/>
                <a:sym typeface="Salesforce Sans"/>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02" name="Google Shape;302;p35"/>
          <p:cNvSpPr txBox="1"/>
          <p:nvPr>
            <p:ph idx="1" type="body"/>
          </p:nvPr>
        </p:nvSpPr>
        <p:spPr>
          <a:xfrm>
            <a:off x="433944" y="2534143"/>
            <a:ext cx="3425700" cy="6954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800"/>
              <a:buNone/>
              <a:defRPr b="0" i="0" sz="1800">
                <a:solidFill>
                  <a:schemeClr val="accent1"/>
                </a:solidFill>
                <a:latin typeface="Salesforce Sans"/>
                <a:ea typeface="Salesforce Sans"/>
                <a:cs typeface="Salesforce Sans"/>
                <a:sym typeface="Salesforce Sans"/>
              </a:defRPr>
            </a:lvl1pPr>
            <a:lvl2pPr indent="-228600" lvl="1" marL="914400" rtl="0" algn="l">
              <a:spcBef>
                <a:spcPts val="200"/>
              </a:spcBef>
              <a:spcAft>
                <a:spcPts val="0"/>
              </a:spcAft>
              <a:buSzPts val="1400"/>
              <a:buNone/>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grpSp>
        <p:nvGrpSpPr>
          <p:cNvPr id="303" name="Google Shape;303;p35"/>
          <p:cNvGrpSpPr/>
          <p:nvPr/>
        </p:nvGrpSpPr>
        <p:grpSpPr>
          <a:xfrm>
            <a:off x="5753054" y="3179344"/>
            <a:ext cx="1757349" cy="1189146"/>
            <a:chOff x="8133007" y="4026588"/>
            <a:chExt cx="1934128" cy="1309200"/>
          </a:xfrm>
        </p:grpSpPr>
        <p:grpSp>
          <p:nvGrpSpPr>
            <p:cNvPr id="304" name="Google Shape;304;p35"/>
            <p:cNvGrpSpPr/>
            <p:nvPr/>
          </p:nvGrpSpPr>
          <p:grpSpPr>
            <a:xfrm flipH="1" rot="2982870">
              <a:off x="9247601" y="4381842"/>
              <a:ext cx="641761" cy="763400"/>
              <a:chOff x="0" y="0"/>
              <a:chExt cx="1283913" cy="1527265"/>
            </a:xfrm>
          </p:grpSpPr>
          <p:pic>
            <p:nvPicPr>
              <p:cNvPr descr="Google Shape;897;p63" id="305" name="Google Shape;305;p35"/>
              <p:cNvPicPr preferRelativeResize="0"/>
              <p:nvPr/>
            </p:nvPicPr>
            <p:blipFill rotWithShape="1">
              <a:blip r:embed="rId3">
                <a:alphaModFix/>
              </a:blip>
              <a:srcRect b="0" l="0" r="0" t="0"/>
              <a:stretch/>
            </p:blipFill>
            <p:spPr>
              <a:xfrm rot="-1004831">
                <a:off x="519459" y="52171"/>
                <a:ext cx="571566" cy="1422923"/>
              </a:xfrm>
              <a:prstGeom prst="rect">
                <a:avLst/>
              </a:prstGeom>
              <a:noFill/>
              <a:ln>
                <a:noFill/>
              </a:ln>
            </p:spPr>
          </p:pic>
          <p:pic>
            <p:nvPicPr>
              <p:cNvPr descr="Google Shape;898;p63" id="306" name="Google Shape;306;p35"/>
              <p:cNvPicPr preferRelativeResize="0"/>
              <p:nvPr/>
            </p:nvPicPr>
            <p:blipFill rotWithShape="1">
              <a:blip r:embed="rId4">
                <a:alphaModFix/>
              </a:blip>
              <a:srcRect b="19315" l="0" r="22976" t="0"/>
              <a:stretch/>
            </p:blipFill>
            <p:spPr>
              <a:xfrm rot="-157644">
                <a:off x="23973" y="399565"/>
                <a:ext cx="663818" cy="1061128"/>
              </a:xfrm>
              <a:prstGeom prst="rect">
                <a:avLst/>
              </a:prstGeom>
              <a:noFill/>
              <a:ln>
                <a:noFill/>
              </a:ln>
            </p:spPr>
          </p:pic>
        </p:grpSp>
        <p:sp>
          <p:nvSpPr>
            <p:cNvPr id="307" name="Google Shape;307;p35"/>
            <p:cNvSpPr/>
            <p:nvPr/>
          </p:nvSpPr>
          <p:spPr>
            <a:xfrm>
              <a:off x="8133007" y="4026588"/>
              <a:ext cx="1309200" cy="1309200"/>
            </a:xfrm>
            <a:prstGeom prst="ellipse">
              <a:avLst/>
            </a:prstGeom>
            <a:solidFill>
              <a:srgbClr val="FFFFFF"/>
            </a:solidFill>
            <a:ln>
              <a:noFill/>
            </a:ln>
            <a:effectLst>
              <a:outerShdw blurRad="304800" rotWithShape="0" algn="tl" dir="3660000" dist="114300">
                <a:srgbClr val="000000">
                  <a:alpha val="1647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Salesforce Sans"/>
                <a:buNone/>
              </a:pPr>
              <a:r>
                <a:t/>
              </a:r>
              <a:endParaRPr sz="1400">
                <a:solidFill>
                  <a:srgbClr val="FFFFFF"/>
                </a:solidFill>
                <a:latin typeface="Salesforce Sans"/>
                <a:ea typeface="Salesforce Sans"/>
                <a:cs typeface="Salesforce Sans"/>
                <a:sym typeface="Salesforce Sans"/>
              </a:endParaRPr>
            </a:p>
          </p:txBody>
        </p:sp>
      </p:grpSp>
      <p:grpSp>
        <p:nvGrpSpPr>
          <p:cNvPr id="308" name="Google Shape;308;p35"/>
          <p:cNvGrpSpPr/>
          <p:nvPr/>
        </p:nvGrpSpPr>
        <p:grpSpPr>
          <a:xfrm>
            <a:off x="5886199" y="341038"/>
            <a:ext cx="2634327" cy="3181910"/>
            <a:chOff x="7820971" y="120724"/>
            <a:chExt cx="3511500" cy="4242547"/>
          </a:xfrm>
        </p:grpSpPr>
        <p:grpSp>
          <p:nvGrpSpPr>
            <p:cNvPr id="309" name="Google Shape;309;p35"/>
            <p:cNvGrpSpPr/>
            <p:nvPr/>
          </p:nvGrpSpPr>
          <p:grpSpPr>
            <a:xfrm rot="-270569">
              <a:off x="9439862" y="155522"/>
              <a:ext cx="924454" cy="997803"/>
              <a:chOff x="0" y="-2"/>
              <a:chExt cx="1849472" cy="1996216"/>
            </a:xfrm>
          </p:grpSpPr>
          <p:pic>
            <p:nvPicPr>
              <p:cNvPr descr="Google Shape;897;p63" id="310" name="Google Shape;310;p35"/>
              <p:cNvPicPr preferRelativeResize="0"/>
              <p:nvPr/>
            </p:nvPicPr>
            <p:blipFill rotWithShape="1">
              <a:blip r:embed="rId3">
                <a:alphaModFix/>
              </a:blip>
              <a:srcRect b="0" l="0" r="0" t="0"/>
              <a:stretch/>
            </p:blipFill>
            <p:spPr>
              <a:xfrm rot="-1004842">
                <a:off x="621217" y="67536"/>
                <a:ext cx="739893" cy="1841978"/>
              </a:xfrm>
              <a:prstGeom prst="rect">
                <a:avLst/>
              </a:prstGeom>
              <a:noFill/>
              <a:ln>
                <a:noFill/>
              </a:ln>
            </p:spPr>
          </p:pic>
          <p:pic>
            <p:nvPicPr>
              <p:cNvPr descr="Google Shape;898;p63" id="311" name="Google Shape;311;p35"/>
              <p:cNvPicPr preferRelativeResize="0"/>
              <p:nvPr/>
            </p:nvPicPr>
            <p:blipFill rotWithShape="1">
              <a:blip r:embed="rId4">
                <a:alphaModFix/>
              </a:blip>
              <a:srcRect b="19315" l="0" r="22976" t="0"/>
              <a:stretch/>
            </p:blipFill>
            <p:spPr>
              <a:xfrm rot="-157637">
                <a:off x="31033" y="603603"/>
                <a:ext cx="859314" cy="1373638"/>
              </a:xfrm>
              <a:prstGeom prst="rect">
                <a:avLst/>
              </a:prstGeom>
              <a:noFill/>
              <a:ln>
                <a:noFill/>
              </a:ln>
            </p:spPr>
          </p:pic>
          <p:pic>
            <p:nvPicPr>
              <p:cNvPr descr="Google Shape;898;p63" id="312" name="Google Shape;312;p35"/>
              <p:cNvPicPr preferRelativeResize="0"/>
              <p:nvPr/>
            </p:nvPicPr>
            <p:blipFill rotWithShape="1">
              <a:blip r:embed="rId4">
                <a:alphaModFix/>
              </a:blip>
              <a:srcRect b="19315" l="0" r="22976" t="0"/>
              <a:stretch/>
            </p:blipFill>
            <p:spPr>
              <a:xfrm flipH="1" rot="-157638">
                <a:off x="1193588" y="933650"/>
                <a:ext cx="633023" cy="1011908"/>
              </a:xfrm>
              <a:prstGeom prst="rect">
                <a:avLst/>
              </a:prstGeom>
              <a:noFill/>
              <a:ln>
                <a:noFill/>
              </a:ln>
            </p:spPr>
          </p:pic>
        </p:grpSp>
        <p:sp>
          <p:nvSpPr>
            <p:cNvPr id="313" name="Google Shape;313;p35"/>
            <p:cNvSpPr/>
            <p:nvPr/>
          </p:nvSpPr>
          <p:spPr>
            <a:xfrm>
              <a:off x="7820971" y="851771"/>
              <a:ext cx="3511500" cy="3511500"/>
            </a:xfrm>
            <a:prstGeom prst="ellipse">
              <a:avLst/>
            </a:prstGeom>
            <a:solidFill>
              <a:srgbClr val="DED6CF"/>
            </a:solidFill>
            <a:ln>
              <a:noFill/>
            </a:ln>
            <a:effectLst>
              <a:outerShdw blurRad="304800" rotWithShape="0" algn="tl" dir="3660000" dist="114300">
                <a:srgbClr val="000000">
                  <a:alpha val="1647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Salesforce Sans"/>
                <a:buNone/>
              </a:pPr>
              <a:r>
                <a:t/>
              </a:r>
              <a:endParaRPr sz="1400">
                <a:solidFill>
                  <a:srgbClr val="FFFFFF"/>
                </a:solidFill>
                <a:latin typeface="Salesforce Sans"/>
                <a:ea typeface="Salesforce Sans"/>
                <a:cs typeface="Salesforce Sans"/>
                <a:sym typeface="Salesforce Sans"/>
              </a:endParaRPr>
            </a:p>
          </p:txBody>
        </p:sp>
      </p:grpSp>
      <p:sp>
        <p:nvSpPr>
          <p:cNvPr id="314" name="Google Shape;314;p35"/>
          <p:cNvSpPr/>
          <p:nvPr/>
        </p:nvSpPr>
        <p:spPr>
          <a:xfrm>
            <a:off x="5893235" y="896042"/>
            <a:ext cx="2634300" cy="2633400"/>
          </a:xfrm>
          <a:prstGeom prst="ellipse">
            <a:avLst/>
          </a:prstGeom>
          <a:solidFill>
            <a:srgbClr val="DED6C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Salesforce Sans"/>
              <a:buNone/>
            </a:pPr>
            <a:r>
              <a:t/>
            </a:r>
            <a:endParaRPr sz="1400">
              <a:solidFill>
                <a:srgbClr val="FFFFFF"/>
              </a:solidFill>
              <a:latin typeface="Salesforce Sans"/>
              <a:ea typeface="Salesforce Sans"/>
              <a:cs typeface="Salesforce Sans"/>
              <a:sym typeface="Salesforce Sans"/>
            </a:endParaRPr>
          </a:p>
        </p:txBody>
      </p:sp>
      <p:sp>
        <p:nvSpPr>
          <p:cNvPr id="315" name="Google Shape;315;p35"/>
          <p:cNvSpPr/>
          <p:nvPr/>
        </p:nvSpPr>
        <p:spPr>
          <a:xfrm>
            <a:off x="6487234" y="1673189"/>
            <a:ext cx="1543800" cy="11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900" u="none" strike="noStrike">
                <a:solidFill>
                  <a:schemeClr val="accent2"/>
                </a:solidFill>
                <a:latin typeface="Salesforce Sans"/>
                <a:ea typeface="Salesforce Sans"/>
                <a:cs typeface="Salesforce Sans"/>
                <a:sym typeface="Salesforce Sans"/>
              </a:rPr>
              <a:t>Google Slides does not have an image placeholder option. </a:t>
            </a:r>
            <a:br>
              <a:rPr b="1" i="0" lang="en" sz="900" u="none" strike="noStrike">
                <a:solidFill>
                  <a:schemeClr val="accent2"/>
                </a:solidFill>
                <a:latin typeface="Salesforce Sans"/>
                <a:ea typeface="Salesforce Sans"/>
                <a:cs typeface="Salesforce Sans"/>
                <a:sym typeface="Salesforce Sans"/>
              </a:rPr>
            </a:br>
            <a:endParaRPr b="1" i="0" sz="900" u="none" strike="noStrike">
              <a:solidFill>
                <a:schemeClr val="accent2"/>
              </a:solidFill>
              <a:latin typeface="Salesforce Sans"/>
              <a:ea typeface="Salesforce Sans"/>
              <a:cs typeface="Salesforce Sans"/>
              <a:sym typeface="Salesforce Sans"/>
            </a:endParaRPr>
          </a:p>
          <a:p>
            <a:pPr indent="0" lvl="0" marL="0" marR="0" rtl="0" algn="ctr">
              <a:spcBef>
                <a:spcPts val="0"/>
              </a:spcBef>
              <a:spcAft>
                <a:spcPts val="0"/>
              </a:spcAft>
              <a:buNone/>
            </a:pPr>
            <a:r>
              <a:rPr b="1" i="0" lang="en" sz="900" u="none" strike="noStrike">
                <a:solidFill>
                  <a:schemeClr val="accent2"/>
                </a:solidFill>
                <a:latin typeface="Salesforce Sans"/>
                <a:ea typeface="Salesforce Sans"/>
                <a:cs typeface="Salesforce Sans"/>
                <a:sym typeface="Salesforce Sans"/>
              </a:rPr>
              <a:t>Please place an image of speaker over this circle manually.  Place Logo in circle below. </a:t>
            </a:r>
            <a:endParaRPr b="1" sz="900">
              <a:solidFill>
                <a:schemeClr val="accent2"/>
              </a:solidFill>
              <a:latin typeface="Salesforce Sans"/>
              <a:ea typeface="Salesforce Sans"/>
              <a:cs typeface="Salesforce Sans"/>
              <a:sym typeface="Salesforce Sans"/>
            </a:endParaRPr>
          </a:p>
        </p:txBody>
      </p:sp>
      <p:pic>
        <p:nvPicPr>
          <p:cNvPr descr="Icon&#10;&#10;Description automatically generated" id="316" name="Google Shape;316;p35"/>
          <p:cNvPicPr preferRelativeResize="0"/>
          <p:nvPr/>
        </p:nvPicPr>
        <p:blipFill rotWithShape="1">
          <a:blip r:embed="rId5">
            <a:alphaModFix amt="65000"/>
          </a:blip>
          <a:srcRect b="0" l="0" r="0" t="0"/>
          <a:stretch/>
        </p:blipFill>
        <p:spPr>
          <a:xfrm>
            <a:off x="1137249" y="3933068"/>
            <a:ext cx="816155" cy="331027"/>
          </a:xfrm>
          <a:prstGeom prst="rect">
            <a:avLst/>
          </a:prstGeom>
          <a:noFill/>
          <a:ln>
            <a:noFill/>
          </a:ln>
        </p:spPr>
      </p:pic>
      <p:pic>
        <p:nvPicPr>
          <p:cNvPr descr="Icon&#10;&#10;Description automatically generated" id="317" name="Google Shape;317;p35"/>
          <p:cNvPicPr preferRelativeResize="0"/>
          <p:nvPr/>
        </p:nvPicPr>
        <p:blipFill rotWithShape="1">
          <a:blip r:embed="rId5">
            <a:alphaModFix amt="25000"/>
          </a:blip>
          <a:srcRect b="0" l="0" r="0" t="0"/>
          <a:stretch/>
        </p:blipFill>
        <p:spPr>
          <a:xfrm>
            <a:off x="320656" y="420876"/>
            <a:ext cx="635418" cy="257722"/>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1 - Panelist Slide - 3-Up">
  <p:cSld name="Panelist Slide - 3-Up">
    <p:spTree>
      <p:nvGrpSpPr>
        <p:cNvPr id="318" name="Shape 318"/>
        <p:cNvGrpSpPr/>
        <p:nvPr/>
      </p:nvGrpSpPr>
      <p:grpSpPr>
        <a:xfrm>
          <a:off x="0" y="0"/>
          <a:ext cx="0" cy="0"/>
          <a:chOff x="0" y="0"/>
          <a:chExt cx="0" cy="0"/>
        </a:xfrm>
      </p:grpSpPr>
      <p:sp>
        <p:nvSpPr>
          <p:cNvPr id="319" name="Google Shape;319;p36"/>
          <p:cNvSpPr/>
          <p:nvPr/>
        </p:nvSpPr>
        <p:spPr>
          <a:xfrm>
            <a:off x="-1" y="4654726"/>
            <a:ext cx="9141930" cy="488754"/>
          </a:xfrm>
          <a:custGeom>
            <a:rect b="b" l="l" r="r" t="t"/>
            <a:pathLst>
              <a:path extrusionOk="0" h="21600" w="2160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3366"/>
              </a:buClr>
              <a:buSzPts val="1300"/>
              <a:buFont typeface="Salesforce Sans"/>
              <a:buNone/>
            </a:pPr>
            <a:r>
              <a:t/>
            </a:r>
            <a:endParaRPr sz="1300">
              <a:solidFill>
                <a:schemeClr val="dk1"/>
              </a:solidFill>
              <a:latin typeface="Salesforce Sans"/>
              <a:ea typeface="Salesforce Sans"/>
              <a:cs typeface="Salesforce Sans"/>
              <a:sym typeface="Salesforce Sans"/>
            </a:endParaRPr>
          </a:p>
        </p:txBody>
      </p:sp>
      <p:sp>
        <p:nvSpPr>
          <p:cNvPr id="320" name="Google Shape;320;p36"/>
          <p:cNvSpPr txBox="1"/>
          <p:nvPr>
            <p:ph idx="1" type="body"/>
          </p:nvPr>
        </p:nvSpPr>
        <p:spPr>
          <a:xfrm>
            <a:off x="762910" y="3304300"/>
            <a:ext cx="2502300" cy="638100"/>
          </a:xfrm>
          <a:prstGeom prst="rect">
            <a:avLst/>
          </a:prstGeom>
          <a:noFill/>
          <a:ln>
            <a:noFill/>
          </a:ln>
        </p:spPr>
        <p:txBody>
          <a:bodyPr anchorCtr="0" anchor="t" bIns="0" lIns="6850" spcFirstLastPara="1" rIns="0" wrap="square" tIns="0">
            <a:noAutofit/>
          </a:bodyPr>
          <a:lstStyle>
            <a:lvl1pPr indent="-228600" lvl="0" marL="457200" rtl="0" algn="ctr">
              <a:spcBef>
                <a:spcPts val="500"/>
              </a:spcBef>
              <a:spcAft>
                <a:spcPts val="0"/>
              </a:spcAft>
              <a:buSzPts val="1200"/>
              <a:buNone/>
              <a:defRPr sz="1200">
                <a:solidFill>
                  <a:schemeClr val="accent2"/>
                </a:solidFill>
              </a:defRPr>
            </a:lvl1pPr>
            <a:lvl2pPr indent="-228600" lvl="1" marL="914400" rtl="0" algn="ctr">
              <a:spcBef>
                <a:spcPts val="200"/>
              </a:spcBef>
              <a:spcAft>
                <a:spcPts val="0"/>
              </a:spcAft>
              <a:buClr>
                <a:schemeClr val="lt1"/>
              </a:buClr>
              <a:buSzPts val="900"/>
              <a:buNone/>
              <a:defRPr sz="900">
                <a:solidFill>
                  <a:schemeClr val="dk2"/>
                </a:solidFill>
              </a:defRPr>
            </a:lvl2pPr>
            <a:lvl3pPr indent="-298450" lvl="2" marL="1371600" rtl="0" algn="l">
              <a:spcBef>
                <a:spcPts val="500"/>
              </a:spcBef>
              <a:spcAft>
                <a:spcPts val="0"/>
              </a:spcAft>
              <a:buSzPts val="1100"/>
              <a:buChar char="•"/>
              <a:defRPr sz="1100">
                <a:solidFill>
                  <a:schemeClr val="lt1"/>
                </a:solidFill>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321" name="Google Shape;321;p36"/>
          <p:cNvSpPr txBox="1"/>
          <p:nvPr>
            <p:ph idx="2" type="body"/>
          </p:nvPr>
        </p:nvSpPr>
        <p:spPr>
          <a:xfrm>
            <a:off x="3343562" y="3304300"/>
            <a:ext cx="2499300" cy="638100"/>
          </a:xfrm>
          <a:prstGeom prst="rect">
            <a:avLst/>
          </a:prstGeom>
          <a:noFill/>
          <a:ln>
            <a:noFill/>
          </a:ln>
        </p:spPr>
        <p:txBody>
          <a:bodyPr anchorCtr="0" anchor="t" bIns="0" lIns="6850" spcFirstLastPara="1" rIns="0" wrap="square" tIns="0">
            <a:noAutofit/>
          </a:bodyPr>
          <a:lstStyle>
            <a:lvl1pPr indent="-228600" lvl="0" marL="457200" rtl="0" algn="ctr">
              <a:spcBef>
                <a:spcPts val="500"/>
              </a:spcBef>
              <a:spcAft>
                <a:spcPts val="0"/>
              </a:spcAft>
              <a:buSzPts val="1200"/>
              <a:buNone/>
              <a:defRPr sz="1200">
                <a:solidFill>
                  <a:schemeClr val="accent2"/>
                </a:solidFill>
              </a:defRPr>
            </a:lvl1pPr>
            <a:lvl2pPr indent="-228600" lvl="1" marL="914400" rtl="0" algn="ctr">
              <a:spcBef>
                <a:spcPts val="200"/>
              </a:spcBef>
              <a:spcAft>
                <a:spcPts val="0"/>
              </a:spcAft>
              <a:buClr>
                <a:schemeClr val="lt1"/>
              </a:buClr>
              <a:buSzPts val="900"/>
              <a:buNone/>
              <a:defRPr sz="900">
                <a:solidFill>
                  <a:schemeClr val="dk2"/>
                </a:solidFill>
              </a:defRPr>
            </a:lvl2pPr>
            <a:lvl3pPr indent="-298450" lvl="2" marL="1371600" rtl="0" algn="l">
              <a:spcBef>
                <a:spcPts val="500"/>
              </a:spcBef>
              <a:spcAft>
                <a:spcPts val="0"/>
              </a:spcAft>
              <a:buSzPts val="1100"/>
              <a:buChar char="•"/>
              <a:defRPr sz="1100">
                <a:solidFill>
                  <a:schemeClr val="lt1"/>
                </a:solidFill>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322" name="Google Shape;322;p36"/>
          <p:cNvSpPr txBox="1"/>
          <p:nvPr>
            <p:ph idx="3" type="body"/>
          </p:nvPr>
        </p:nvSpPr>
        <p:spPr>
          <a:xfrm>
            <a:off x="716022" y="2871940"/>
            <a:ext cx="2596200" cy="373800"/>
          </a:xfrm>
          <a:prstGeom prst="rect">
            <a:avLst/>
          </a:prstGeom>
          <a:noFill/>
          <a:ln>
            <a:noFill/>
          </a:ln>
        </p:spPr>
        <p:txBody>
          <a:bodyPr anchorCtr="0" anchor="b" bIns="0" lIns="0" spcFirstLastPara="1" rIns="0" wrap="square" tIns="0">
            <a:noAutofit/>
          </a:bodyPr>
          <a:lstStyle>
            <a:lvl1pPr indent="-228600" lvl="0" marL="457200" rtl="0" algn="ctr">
              <a:spcBef>
                <a:spcPts val="800"/>
              </a:spcBef>
              <a:spcAft>
                <a:spcPts val="0"/>
              </a:spcAft>
              <a:buClr>
                <a:schemeClr val="lt1"/>
              </a:buClr>
              <a:buSzPts val="1200"/>
              <a:buNone/>
              <a:defRPr b="1" sz="1200">
                <a:solidFill>
                  <a:schemeClr val="dk1"/>
                </a:solidFill>
                <a:latin typeface="Salesforce Sans"/>
                <a:ea typeface="Salesforce Sans"/>
                <a:cs typeface="Salesforce Sans"/>
                <a:sym typeface="Salesforce Sans"/>
              </a:defRPr>
            </a:lvl1pPr>
            <a:lvl2pPr indent="-323850" lvl="1" marL="914400" rtl="0" algn="l">
              <a:spcBef>
                <a:spcPts val="200"/>
              </a:spcBef>
              <a:spcAft>
                <a:spcPts val="0"/>
              </a:spcAft>
              <a:buClr>
                <a:schemeClr val="lt1"/>
              </a:buClr>
              <a:buSzPts val="1500"/>
              <a:buChar char="•"/>
              <a:defRPr sz="1500">
                <a:solidFill>
                  <a:schemeClr val="lt1"/>
                </a:solidFill>
              </a:defRPr>
            </a:lvl2pPr>
            <a:lvl3pPr indent="-317500" lvl="2" marL="1371600" rtl="0" algn="l">
              <a:spcBef>
                <a:spcPts val="500"/>
              </a:spcBef>
              <a:spcAft>
                <a:spcPts val="0"/>
              </a:spcAft>
              <a:buClr>
                <a:schemeClr val="lt1"/>
              </a:buClr>
              <a:buSzPts val="1400"/>
              <a:buChar char="•"/>
              <a:defRPr sz="1400">
                <a:solidFill>
                  <a:schemeClr val="lt1"/>
                </a:solidFill>
              </a:defRPr>
            </a:lvl3pPr>
            <a:lvl4pPr indent="-304800" lvl="3" marL="1828800" rtl="0" algn="l">
              <a:spcBef>
                <a:spcPts val="500"/>
              </a:spcBef>
              <a:spcAft>
                <a:spcPts val="0"/>
              </a:spcAft>
              <a:buClr>
                <a:schemeClr val="lt1"/>
              </a:buClr>
              <a:buSzPts val="1200"/>
              <a:buChar char="•"/>
              <a:defRPr sz="1200">
                <a:solidFill>
                  <a:schemeClr val="lt1"/>
                </a:solidFill>
              </a:defRPr>
            </a:lvl4pPr>
            <a:lvl5pPr indent="-228600" lvl="4" marL="2286000" rtl="0" algn="l">
              <a:spcBef>
                <a:spcPts val="500"/>
              </a:spcBef>
              <a:spcAft>
                <a:spcPts val="0"/>
              </a:spcAft>
              <a:buSzPts val="1100"/>
              <a:buNone/>
              <a:defRPr sz="1200">
                <a:solidFill>
                  <a:schemeClr val="lt1"/>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323" name="Google Shape;323;p36"/>
          <p:cNvSpPr txBox="1"/>
          <p:nvPr>
            <p:ph idx="4" type="body"/>
          </p:nvPr>
        </p:nvSpPr>
        <p:spPr>
          <a:xfrm>
            <a:off x="3295235" y="2871940"/>
            <a:ext cx="2596200" cy="373800"/>
          </a:xfrm>
          <a:prstGeom prst="rect">
            <a:avLst/>
          </a:prstGeom>
          <a:noFill/>
          <a:ln>
            <a:noFill/>
          </a:ln>
        </p:spPr>
        <p:txBody>
          <a:bodyPr anchorCtr="0" anchor="b" bIns="0" lIns="0" spcFirstLastPara="1" rIns="0" wrap="square" tIns="0">
            <a:noAutofit/>
          </a:bodyPr>
          <a:lstStyle>
            <a:lvl1pPr indent="-228600" lvl="0" marL="457200" rtl="0" algn="ctr">
              <a:spcBef>
                <a:spcPts val="800"/>
              </a:spcBef>
              <a:spcAft>
                <a:spcPts val="0"/>
              </a:spcAft>
              <a:buClr>
                <a:schemeClr val="lt1"/>
              </a:buClr>
              <a:buSzPts val="1200"/>
              <a:buNone/>
              <a:defRPr b="1" sz="1200">
                <a:solidFill>
                  <a:schemeClr val="dk1"/>
                </a:solidFill>
                <a:latin typeface="Salesforce Sans"/>
                <a:ea typeface="Salesforce Sans"/>
                <a:cs typeface="Salesforce Sans"/>
                <a:sym typeface="Salesforce Sans"/>
              </a:defRPr>
            </a:lvl1pPr>
            <a:lvl2pPr indent="-323850" lvl="1" marL="914400" rtl="0" algn="l">
              <a:spcBef>
                <a:spcPts val="200"/>
              </a:spcBef>
              <a:spcAft>
                <a:spcPts val="0"/>
              </a:spcAft>
              <a:buClr>
                <a:schemeClr val="lt1"/>
              </a:buClr>
              <a:buSzPts val="1500"/>
              <a:buChar char="•"/>
              <a:defRPr sz="1500">
                <a:solidFill>
                  <a:schemeClr val="lt1"/>
                </a:solidFill>
              </a:defRPr>
            </a:lvl2pPr>
            <a:lvl3pPr indent="-317500" lvl="2" marL="1371600" rtl="0" algn="l">
              <a:spcBef>
                <a:spcPts val="500"/>
              </a:spcBef>
              <a:spcAft>
                <a:spcPts val="0"/>
              </a:spcAft>
              <a:buClr>
                <a:schemeClr val="lt1"/>
              </a:buClr>
              <a:buSzPts val="1400"/>
              <a:buChar char="•"/>
              <a:defRPr sz="1400">
                <a:solidFill>
                  <a:schemeClr val="lt1"/>
                </a:solidFill>
              </a:defRPr>
            </a:lvl3pPr>
            <a:lvl4pPr indent="-304800" lvl="3" marL="1828800" rtl="0" algn="l">
              <a:spcBef>
                <a:spcPts val="500"/>
              </a:spcBef>
              <a:spcAft>
                <a:spcPts val="0"/>
              </a:spcAft>
              <a:buClr>
                <a:schemeClr val="lt1"/>
              </a:buClr>
              <a:buSzPts val="1200"/>
              <a:buChar char="•"/>
              <a:defRPr sz="1200">
                <a:solidFill>
                  <a:schemeClr val="lt1"/>
                </a:solidFill>
              </a:defRPr>
            </a:lvl4pPr>
            <a:lvl5pPr indent="-228600" lvl="4" marL="2286000" rtl="0" algn="l">
              <a:spcBef>
                <a:spcPts val="500"/>
              </a:spcBef>
              <a:spcAft>
                <a:spcPts val="0"/>
              </a:spcAft>
              <a:buSzPts val="1100"/>
              <a:buNone/>
              <a:defRPr sz="1200">
                <a:solidFill>
                  <a:schemeClr val="lt1"/>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324" name="Google Shape;324;p36"/>
          <p:cNvSpPr/>
          <p:nvPr>
            <p:ph idx="5" type="pic"/>
          </p:nvPr>
        </p:nvSpPr>
        <p:spPr>
          <a:xfrm>
            <a:off x="1118877" y="1085873"/>
            <a:ext cx="1790400" cy="1785900"/>
          </a:xfrm>
          <a:prstGeom prst="ellipse">
            <a:avLst/>
          </a:prstGeom>
          <a:solidFill>
            <a:srgbClr val="C1B9B4"/>
          </a:solidFill>
          <a:ln cap="flat" cmpd="sng" w="9525">
            <a:solidFill>
              <a:srgbClr val="C1B9B4"/>
            </a:solidFill>
            <a:prstDash val="solid"/>
            <a:round/>
            <a:headEnd len="sm" w="sm" type="none"/>
            <a:tailEnd len="sm" w="sm" type="none"/>
          </a:ln>
          <a:effectLst>
            <a:outerShdw blurRad="254000" rotWithShape="0" algn="tl" dir="3600000" dist="101600">
              <a:srgbClr val="000000">
                <a:alpha val="14900"/>
              </a:srgbClr>
            </a:outerShdw>
          </a:effectLst>
        </p:spPr>
        <p:txBody>
          <a:bodyPr anchorCtr="0" anchor="ctr" bIns="68575" lIns="68575" spcFirstLastPara="1" rIns="68575" wrap="square" tIns="68575">
            <a:noAutofit/>
          </a:bodyPr>
          <a:lstStyle>
            <a:lvl1pPr lvl="0" marR="0" rtl="0" algn="l">
              <a:spcBef>
                <a:spcPts val="800"/>
              </a:spcBef>
              <a:spcAft>
                <a:spcPts val="0"/>
              </a:spcAft>
              <a:buClr>
                <a:srgbClr val="7F7F7F"/>
              </a:buClr>
              <a:buSzPts val="1400"/>
              <a:buFont typeface="Arial"/>
              <a:buNone/>
              <a:defRPr b="0" i="0" sz="1400" u="none" cap="none" strike="noStrike">
                <a:solidFill>
                  <a:srgbClr val="FFFFFF"/>
                </a:solidFill>
                <a:latin typeface="Salesforce Sans"/>
                <a:ea typeface="Salesforce Sans"/>
                <a:cs typeface="Salesforce Sans"/>
                <a:sym typeface="Salesforce Sans"/>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Salesforce Sans"/>
                <a:ea typeface="Salesforce Sans"/>
                <a:cs typeface="Salesforce Sans"/>
                <a:sym typeface="Salesforce Sans"/>
              </a:defRPr>
            </a:lvl3pPr>
            <a:lvl4pPr lvl="3" marR="0" rtl="0" algn="l">
              <a:spcBef>
                <a:spcPts val="500"/>
              </a:spcBef>
              <a:spcAft>
                <a:spcPts val="0"/>
              </a:spcAft>
              <a:buClr>
                <a:schemeClr val="accent2"/>
              </a:buClr>
              <a:buSzPts val="1100"/>
              <a:buFont typeface="Arial"/>
              <a:buChar char="•"/>
              <a:defRPr b="0" i="0" sz="1100" u="none" cap="none" strike="noStrike">
                <a:solidFill>
                  <a:schemeClr val="accent2"/>
                </a:solidFill>
                <a:latin typeface="Salesforce Sans"/>
                <a:ea typeface="Salesforce Sans"/>
                <a:cs typeface="Salesforce Sans"/>
                <a:sym typeface="Salesforce Sans"/>
              </a:defRPr>
            </a:lvl4pPr>
            <a:lvl5pPr lvl="4" marR="0" rtl="0" algn="l">
              <a:spcBef>
                <a:spcPts val="500"/>
              </a:spcBef>
              <a:spcAft>
                <a:spcPts val="0"/>
              </a:spcAft>
              <a:buSzPts val="1100"/>
              <a:buNone/>
              <a:defRPr b="0" i="0" sz="1500" u="none" cap="none" strike="noStrike">
                <a:solidFill>
                  <a:schemeClr val="accent2"/>
                </a:solidFill>
                <a:latin typeface="Salesforce Sans"/>
                <a:ea typeface="Salesforce Sans"/>
                <a:cs typeface="Salesforce Sans"/>
                <a:sym typeface="Salesforce Sans"/>
              </a:defRPr>
            </a:lvl5pPr>
            <a:lvl6pPr lvl="5" marR="0" rtl="0" algn="l">
              <a:spcBef>
                <a:spcPts val="5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6pPr>
            <a:lvl7pPr lvl="6"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7pPr>
            <a:lvl8pPr lvl="7"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8pPr>
            <a:lvl9pPr lvl="8"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9pPr>
          </a:lstStyle>
          <a:p/>
        </p:txBody>
      </p:sp>
      <p:sp>
        <p:nvSpPr>
          <p:cNvPr id="325" name="Google Shape;325;p36"/>
          <p:cNvSpPr/>
          <p:nvPr>
            <p:ph idx="6" type="pic"/>
          </p:nvPr>
        </p:nvSpPr>
        <p:spPr>
          <a:xfrm>
            <a:off x="3698089" y="1085873"/>
            <a:ext cx="1790400" cy="1785900"/>
          </a:xfrm>
          <a:prstGeom prst="ellipse">
            <a:avLst/>
          </a:prstGeom>
          <a:solidFill>
            <a:srgbClr val="C1B9B4"/>
          </a:solidFill>
          <a:ln cap="flat" cmpd="sng" w="9525">
            <a:solidFill>
              <a:srgbClr val="C1B9B4"/>
            </a:solidFill>
            <a:prstDash val="solid"/>
            <a:round/>
            <a:headEnd len="sm" w="sm" type="none"/>
            <a:tailEnd len="sm" w="sm" type="none"/>
          </a:ln>
          <a:effectLst>
            <a:outerShdw blurRad="254000" rotWithShape="0" algn="tl" dir="3600000" dist="101600">
              <a:srgbClr val="000000">
                <a:alpha val="14900"/>
              </a:srgbClr>
            </a:outerShdw>
          </a:effectLst>
        </p:spPr>
        <p:txBody>
          <a:bodyPr anchorCtr="0" anchor="ctr" bIns="68575" lIns="68575" spcFirstLastPara="1" rIns="68575" wrap="square" tIns="68575">
            <a:noAutofit/>
          </a:bodyPr>
          <a:lstStyle>
            <a:lvl1pPr lvl="0" marR="0" rtl="0" algn="l">
              <a:spcBef>
                <a:spcPts val="800"/>
              </a:spcBef>
              <a:spcAft>
                <a:spcPts val="0"/>
              </a:spcAft>
              <a:buClr>
                <a:srgbClr val="7F7F7F"/>
              </a:buClr>
              <a:buSzPts val="1400"/>
              <a:buFont typeface="Arial"/>
              <a:buNone/>
              <a:defRPr b="0" i="0" sz="1400" u="none" cap="none" strike="noStrike">
                <a:solidFill>
                  <a:srgbClr val="FFFFFF"/>
                </a:solidFill>
                <a:latin typeface="Salesforce Sans"/>
                <a:ea typeface="Salesforce Sans"/>
                <a:cs typeface="Salesforce Sans"/>
                <a:sym typeface="Salesforce Sans"/>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Salesforce Sans"/>
                <a:ea typeface="Salesforce Sans"/>
                <a:cs typeface="Salesforce Sans"/>
                <a:sym typeface="Salesforce Sans"/>
              </a:defRPr>
            </a:lvl3pPr>
            <a:lvl4pPr lvl="3" marR="0" rtl="0" algn="l">
              <a:spcBef>
                <a:spcPts val="500"/>
              </a:spcBef>
              <a:spcAft>
                <a:spcPts val="0"/>
              </a:spcAft>
              <a:buClr>
                <a:schemeClr val="accent2"/>
              </a:buClr>
              <a:buSzPts val="1100"/>
              <a:buFont typeface="Arial"/>
              <a:buChar char="•"/>
              <a:defRPr b="0" i="0" sz="1100" u="none" cap="none" strike="noStrike">
                <a:solidFill>
                  <a:schemeClr val="accent2"/>
                </a:solidFill>
                <a:latin typeface="Salesforce Sans"/>
                <a:ea typeface="Salesforce Sans"/>
                <a:cs typeface="Salesforce Sans"/>
                <a:sym typeface="Salesforce Sans"/>
              </a:defRPr>
            </a:lvl4pPr>
            <a:lvl5pPr lvl="4" marR="0" rtl="0" algn="l">
              <a:spcBef>
                <a:spcPts val="500"/>
              </a:spcBef>
              <a:spcAft>
                <a:spcPts val="0"/>
              </a:spcAft>
              <a:buSzPts val="1100"/>
              <a:buNone/>
              <a:defRPr b="0" i="0" sz="1500" u="none" cap="none" strike="noStrike">
                <a:solidFill>
                  <a:schemeClr val="accent2"/>
                </a:solidFill>
                <a:latin typeface="Salesforce Sans"/>
                <a:ea typeface="Salesforce Sans"/>
                <a:cs typeface="Salesforce Sans"/>
                <a:sym typeface="Salesforce Sans"/>
              </a:defRPr>
            </a:lvl5pPr>
            <a:lvl6pPr lvl="5" marR="0" rtl="0" algn="l">
              <a:spcBef>
                <a:spcPts val="5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6pPr>
            <a:lvl7pPr lvl="6"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7pPr>
            <a:lvl8pPr lvl="7"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8pPr>
            <a:lvl9pPr lvl="8"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9pPr>
          </a:lstStyle>
          <a:p/>
        </p:txBody>
      </p:sp>
      <p:sp>
        <p:nvSpPr>
          <p:cNvPr id="326" name="Google Shape;326;p36"/>
          <p:cNvSpPr txBox="1"/>
          <p:nvPr>
            <p:ph idx="7" type="body"/>
          </p:nvPr>
        </p:nvSpPr>
        <p:spPr>
          <a:xfrm>
            <a:off x="5884799" y="3304300"/>
            <a:ext cx="2502300" cy="638100"/>
          </a:xfrm>
          <a:prstGeom prst="rect">
            <a:avLst/>
          </a:prstGeom>
          <a:noFill/>
          <a:ln>
            <a:noFill/>
          </a:ln>
        </p:spPr>
        <p:txBody>
          <a:bodyPr anchorCtr="0" anchor="t" bIns="0" lIns="6850" spcFirstLastPara="1" rIns="0" wrap="square" tIns="0">
            <a:noAutofit/>
          </a:bodyPr>
          <a:lstStyle>
            <a:lvl1pPr indent="-228600" lvl="0" marL="457200" rtl="0" algn="ctr">
              <a:spcBef>
                <a:spcPts val="500"/>
              </a:spcBef>
              <a:spcAft>
                <a:spcPts val="0"/>
              </a:spcAft>
              <a:buSzPts val="1200"/>
              <a:buNone/>
              <a:defRPr sz="1200">
                <a:solidFill>
                  <a:schemeClr val="accent2"/>
                </a:solidFill>
              </a:defRPr>
            </a:lvl1pPr>
            <a:lvl2pPr indent="-228600" lvl="1" marL="914400" rtl="0" algn="ctr">
              <a:spcBef>
                <a:spcPts val="200"/>
              </a:spcBef>
              <a:spcAft>
                <a:spcPts val="0"/>
              </a:spcAft>
              <a:buClr>
                <a:schemeClr val="lt1"/>
              </a:buClr>
              <a:buSzPts val="900"/>
              <a:buNone/>
              <a:defRPr sz="900">
                <a:solidFill>
                  <a:schemeClr val="dk2"/>
                </a:solidFill>
              </a:defRPr>
            </a:lvl2pPr>
            <a:lvl3pPr indent="-298450" lvl="2" marL="1371600" rtl="0" algn="l">
              <a:spcBef>
                <a:spcPts val="500"/>
              </a:spcBef>
              <a:spcAft>
                <a:spcPts val="0"/>
              </a:spcAft>
              <a:buSzPts val="1100"/>
              <a:buChar char="•"/>
              <a:defRPr sz="1100">
                <a:solidFill>
                  <a:schemeClr val="lt1"/>
                </a:solidFill>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327" name="Google Shape;327;p36"/>
          <p:cNvSpPr txBox="1"/>
          <p:nvPr>
            <p:ph idx="8" type="body"/>
          </p:nvPr>
        </p:nvSpPr>
        <p:spPr>
          <a:xfrm>
            <a:off x="5837911" y="2871940"/>
            <a:ext cx="2596200" cy="373800"/>
          </a:xfrm>
          <a:prstGeom prst="rect">
            <a:avLst/>
          </a:prstGeom>
          <a:noFill/>
          <a:ln>
            <a:noFill/>
          </a:ln>
        </p:spPr>
        <p:txBody>
          <a:bodyPr anchorCtr="0" anchor="b" bIns="0" lIns="0" spcFirstLastPara="1" rIns="0" wrap="square" tIns="0">
            <a:noAutofit/>
          </a:bodyPr>
          <a:lstStyle>
            <a:lvl1pPr indent="-228600" lvl="0" marL="457200" rtl="0" algn="ctr">
              <a:spcBef>
                <a:spcPts val="800"/>
              </a:spcBef>
              <a:spcAft>
                <a:spcPts val="0"/>
              </a:spcAft>
              <a:buClr>
                <a:schemeClr val="lt1"/>
              </a:buClr>
              <a:buSzPts val="1200"/>
              <a:buNone/>
              <a:defRPr b="1" sz="1200">
                <a:solidFill>
                  <a:schemeClr val="dk1"/>
                </a:solidFill>
                <a:latin typeface="Salesforce Sans"/>
                <a:ea typeface="Salesforce Sans"/>
                <a:cs typeface="Salesforce Sans"/>
                <a:sym typeface="Salesforce Sans"/>
              </a:defRPr>
            </a:lvl1pPr>
            <a:lvl2pPr indent="-323850" lvl="1" marL="914400" rtl="0" algn="l">
              <a:spcBef>
                <a:spcPts val="200"/>
              </a:spcBef>
              <a:spcAft>
                <a:spcPts val="0"/>
              </a:spcAft>
              <a:buClr>
                <a:schemeClr val="lt1"/>
              </a:buClr>
              <a:buSzPts val="1500"/>
              <a:buChar char="•"/>
              <a:defRPr sz="1500">
                <a:solidFill>
                  <a:schemeClr val="lt1"/>
                </a:solidFill>
              </a:defRPr>
            </a:lvl2pPr>
            <a:lvl3pPr indent="-317500" lvl="2" marL="1371600" rtl="0" algn="l">
              <a:spcBef>
                <a:spcPts val="500"/>
              </a:spcBef>
              <a:spcAft>
                <a:spcPts val="0"/>
              </a:spcAft>
              <a:buClr>
                <a:schemeClr val="lt1"/>
              </a:buClr>
              <a:buSzPts val="1400"/>
              <a:buChar char="•"/>
              <a:defRPr sz="1400">
                <a:solidFill>
                  <a:schemeClr val="lt1"/>
                </a:solidFill>
              </a:defRPr>
            </a:lvl3pPr>
            <a:lvl4pPr indent="-304800" lvl="3" marL="1828800" rtl="0" algn="l">
              <a:spcBef>
                <a:spcPts val="500"/>
              </a:spcBef>
              <a:spcAft>
                <a:spcPts val="0"/>
              </a:spcAft>
              <a:buClr>
                <a:schemeClr val="lt1"/>
              </a:buClr>
              <a:buSzPts val="1200"/>
              <a:buChar char="•"/>
              <a:defRPr sz="1200">
                <a:solidFill>
                  <a:schemeClr val="lt1"/>
                </a:solidFill>
              </a:defRPr>
            </a:lvl4pPr>
            <a:lvl5pPr indent="-228600" lvl="4" marL="2286000" rtl="0" algn="l">
              <a:spcBef>
                <a:spcPts val="500"/>
              </a:spcBef>
              <a:spcAft>
                <a:spcPts val="0"/>
              </a:spcAft>
              <a:buSzPts val="1100"/>
              <a:buNone/>
              <a:defRPr sz="1200">
                <a:solidFill>
                  <a:schemeClr val="lt1"/>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328" name="Google Shape;328;p36"/>
          <p:cNvSpPr/>
          <p:nvPr>
            <p:ph idx="9" type="pic"/>
          </p:nvPr>
        </p:nvSpPr>
        <p:spPr>
          <a:xfrm>
            <a:off x="6240766" y="1085873"/>
            <a:ext cx="1790400" cy="1785900"/>
          </a:xfrm>
          <a:prstGeom prst="ellipse">
            <a:avLst/>
          </a:prstGeom>
          <a:solidFill>
            <a:srgbClr val="C1B9B4"/>
          </a:solidFill>
          <a:ln cap="flat" cmpd="sng" w="9525">
            <a:solidFill>
              <a:srgbClr val="C1B9B4"/>
            </a:solidFill>
            <a:prstDash val="solid"/>
            <a:round/>
            <a:headEnd len="sm" w="sm" type="none"/>
            <a:tailEnd len="sm" w="sm" type="none"/>
          </a:ln>
          <a:effectLst>
            <a:outerShdw blurRad="254000" rotWithShape="0" algn="tl" dir="3600000" dist="101600">
              <a:srgbClr val="000000">
                <a:alpha val="14900"/>
              </a:srgbClr>
            </a:outerShdw>
          </a:effectLst>
        </p:spPr>
        <p:txBody>
          <a:bodyPr anchorCtr="0" anchor="ctr" bIns="68575" lIns="68575" spcFirstLastPara="1" rIns="68575" wrap="square" tIns="68575">
            <a:noAutofit/>
          </a:bodyPr>
          <a:lstStyle>
            <a:lvl1pPr lvl="0" marR="0" rtl="0" algn="l">
              <a:spcBef>
                <a:spcPts val="800"/>
              </a:spcBef>
              <a:spcAft>
                <a:spcPts val="0"/>
              </a:spcAft>
              <a:buClr>
                <a:srgbClr val="7F7F7F"/>
              </a:buClr>
              <a:buSzPts val="1400"/>
              <a:buFont typeface="Arial"/>
              <a:buNone/>
              <a:defRPr b="0" i="0" sz="1400" u="none" cap="none" strike="noStrike">
                <a:solidFill>
                  <a:srgbClr val="FFFFFF"/>
                </a:solidFill>
                <a:latin typeface="Salesforce Sans"/>
                <a:ea typeface="Salesforce Sans"/>
                <a:cs typeface="Salesforce Sans"/>
                <a:sym typeface="Salesforce Sans"/>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Salesforce Sans"/>
                <a:ea typeface="Salesforce Sans"/>
                <a:cs typeface="Salesforce Sans"/>
                <a:sym typeface="Salesforce Sans"/>
              </a:defRPr>
            </a:lvl3pPr>
            <a:lvl4pPr lvl="3" marR="0" rtl="0" algn="l">
              <a:spcBef>
                <a:spcPts val="500"/>
              </a:spcBef>
              <a:spcAft>
                <a:spcPts val="0"/>
              </a:spcAft>
              <a:buClr>
                <a:schemeClr val="accent2"/>
              </a:buClr>
              <a:buSzPts val="1100"/>
              <a:buFont typeface="Arial"/>
              <a:buChar char="•"/>
              <a:defRPr b="0" i="0" sz="1100" u="none" cap="none" strike="noStrike">
                <a:solidFill>
                  <a:schemeClr val="accent2"/>
                </a:solidFill>
                <a:latin typeface="Salesforce Sans"/>
                <a:ea typeface="Salesforce Sans"/>
                <a:cs typeface="Salesforce Sans"/>
                <a:sym typeface="Salesforce Sans"/>
              </a:defRPr>
            </a:lvl4pPr>
            <a:lvl5pPr lvl="4" marR="0" rtl="0" algn="l">
              <a:spcBef>
                <a:spcPts val="500"/>
              </a:spcBef>
              <a:spcAft>
                <a:spcPts val="0"/>
              </a:spcAft>
              <a:buSzPts val="1100"/>
              <a:buNone/>
              <a:defRPr b="0" i="0" sz="1500" u="none" cap="none" strike="noStrike">
                <a:solidFill>
                  <a:schemeClr val="accent2"/>
                </a:solidFill>
                <a:latin typeface="Salesforce Sans"/>
                <a:ea typeface="Salesforce Sans"/>
                <a:cs typeface="Salesforce Sans"/>
                <a:sym typeface="Salesforce Sans"/>
              </a:defRPr>
            </a:lvl5pPr>
            <a:lvl6pPr lvl="5" marR="0" rtl="0" algn="l">
              <a:spcBef>
                <a:spcPts val="5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6pPr>
            <a:lvl7pPr lvl="6"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7pPr>
            <a:lvl8pPr lvl="7"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8pPr>
            <a:lvl9pPr lvl="8"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9pPr>
          </a:lstStyle>
          <a:p/>
        </p:txBody>
      </p:sp>
      <p:pic>
        <p:nvPicPr>
          <p:cNvPr descr="pasted-image.pdf" id="329" name="Google Shape;329;p36"/>
          <p:cNvPicPr preferRelativeResize="0"/>
          <p:nvPr/>
        </p:nvPicPr>
        <p:blipFill rotWithShape="1">
          <a:blip r:embed="rId2">
            <a:alphaModFix/>
          </a:blip>
          <a:srcRect b="0" l="0" r="0" t="0"/>
          <a:stretch/>
        </p:blipFill>
        <p:spPr>
          <a:xfrm>
            <a:off x="8275084" y="424095"/>
            <a:ext cx="476800" cy="333821"/>
          </a:xfrm>
          <a:prstGeom prst="rect">
            <a:avLst/>
          </a:prstGeom>
          <a:noFill/>
          <a:ln>
            <a:noFill/>
          </a:ln>
        </p:spPr>
      </p:pic>
      <p:sp>
        <p:nvSpPr>
          <p:cNvPr id="330" name="Google Shape;330;p36"/>
          <p:cNvSpPr txBox="1"/>
          <p:nvPr>
            <p:ph type="title"/>
          </p:nvPr>
        </p:nvSpPr>
        <p:spPr>
          <a:xfrm>
            <a:off x="428740" y="47625"/>
            <a:ext cx="8286300" cy="7431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descr="Footer 3.png" id="331" name="Google Shape;331;p36"/>
          <p:cNvPicPr preferRelativeResize="0"/>
          <p:nvPr/>
        </p:nvPicPr>
        <p:blipFill rotWithShape="1">
          <a:blip r:embed="rId3">
            <a:alphaModFix/>
          </a:blip>
          <a:srcRect b="0" l="89" r="79" t="0"/>
          <a:stretch/>
        </p:blipFill>
        <p:spPr>
          <a:xfrm flipH="1">
            <a:off x="7761215" y="4326571"/>
            <a:ext cx="1390083" cy="823575"/>
          </a:xfrm>
          <a:prstGeom prst="rect">
            <a:avLst/>
          </a:prstGeom>
          <a:noFill/>
          <a:ln>
            <a:noFill/>
          </a:ln>
        </p:spPr>
      </p:pic>
      <p:pic>
        <p:nvPicPr>
          <p:cNvPr descr="Image" id="332" name="Google Shape;332;p36"/>
          <p:cNvPicPr preferRelativeResize="0"/>
          <p:nvPr/>
        </p:nvPicPr>
        <p:blipFill rotWithShape="1">
          <a:blip r:embed="rId4">
            <a:alphaModFix/>
          </a:blip>
          <a:srcRect b="0" l="0" r="0" t="0"/>
          <a:stretch/>
        </p:blipFill>
        <p:spPr>
          <a:xfrm flipH="1">
            <a:off x="8600085" y="4521974"/>
            <a:ext cx="380295" cy="418137"/>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2 - Panelist Slide - 5 Up">
  <p:cSld name="Panelist Slide - 5 Up">
    <p:spTree>
      <p:nvGrpSpPr>
        <p:cNvPr id="333" name="Shape 333"/>
        <p:cNvGrpSpPr/>
        <p:nvPr/>
      </p:nvGrpSpPr>
      <p:grpSpPr>
        <a:xfrm>
          <a:off x="0" y="0"/>
          <a:ext cx="0" cy="0"/>
          <a:chOff x="0" y="0"/>
          <a:chExt cx="0" cy="0"/>
        </a:xfrm>
      </p:grpSpPr>
      <p:sp>
        <p:nvSpPr>
          <p:cNvPr id="334" name="Google Shape;334;p37"/>
          <p:cNvSpPr/>
          <p:nvPr/>
        </p:nvSpPr>
        <p:spPr>
          <a:xfrm>
            <a:off x="-1" y="4654726"/>
            <a:ext cx="9141930" cy="488754"/>
          </a:xfrm>
          <a:custGeom>
            <a:rect b="b" l="l" r="r" t="t"/>
            <a:pathLst>
              <a:path extrusionOk="0" h="21600" w="2160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3366"/>
              </a:buClr>
              <a:buSzPts val="1300"/>
              <a:buFont typeface="Salesforce Sans"/>
              <a:buNone/>
            </a:pPr>
            <a:r>
              <a:t/>
            </a:r>
            <a:endParaRPr sz="1300">
              <a:solidFill>
                <a:schemeClr val="dk1"/>
              </a:solidFill>
              <a:latin typeface="Salesforce Sans"/>
              <a:ea typeface="Salesforce Sans"/>
              <a:cs typeface="Salesforce Sans"/>
              <a:sym typeface="Salesforce Sans"/>
            </a:endParaRPr>
          </a:p>
        </p:txBody>
      </p:sp>
      <p:sp>
        <p:nvSpPr>
          <p:cNvPr id="335" name="Google Shape;335;p37"/>
          <p:cNvSpPr txBox="1"/>
          <p:nvPr>
            <p:ph idx="1" type="body"/>
          </p:nvPr>
        </p:nvSpPr>
        <p:spPr>
          <a:xfrm>
            <a:off x="314249" y="2421713"/>
            <a:ext cx="1611900" cy="373800"/>
          </a:xfrm>
          <a:prstGeom prst="rect">
            <a:avLst/>
          </a:prstGeom>
          <a:noFill/>
          <a:ln>
            <a:noFill/>
          </a:ln>
        </p:spPr>
        <p:txBody>
          <a:bodyPr anchorCtr="0" anchor="b" bIns="0" lIns="0" spcFirstLastPara="1" rIns="0" wrap="square" tIns="0">
            <a:noAutofit/>
          </a:bodyPr>
          <a:lstStyle>
            <a:lvl1pPr indent="-228600" lvl="0" marL="457200" rtl="0" algn="ctr">
              <a:spcBef>
                <a:spcPts val="800"/>
              </a:spcBef>
              <a:spcAft>
                <a:spcPts val="0"/>
              </a:spcAft>
              <a:buClr>
                <a:schemeClr val="lt1"/>
              </a:buClr>
              <a:buSzPts val="1100"/>
              <a:buNone/>
              <a:defRPr b="1" sz="1100">
                <a:solidFill>
                  <a:schemeClr val="dk1"/>
                </a:solidFill>
                <a:latin typeface="Salesforce Sans"/>
                <a:ea typeface="Salesforce Sans"/>
                <a:cs typeface="Salesforce Sans"/>
                <a:sym typeface="Salesforce Sans"/>
              </a:defRPr>
            </a:lvl1pPr>
            <a:lvl2pPr indent="-323850" lvl="1" marL="914400" rtl="0" algn="l">
              <a:spcBef>
                <a:spcPts val="200"/>
              </a:spcBef>
              <a:spcAft>
                <a:spcPts val="0"/>
              </a:spcAft>
              <a:buClr>
                <a:schemeClr val="lt1"/>
              </a:buClr>
              <a:buSzPts val="1500"/>
              <a:buChar char="•"/>
              <a:defRPr sz="1500">
                <a:solidFill>
                  <a:schemeClr val="lt1"/>
                </a:solidFill>
              </a:defRPr>
            </a:lvl2pPr>
            <a:lvl3pPr indent="-317500" lvl="2" marL="1371600" rtl="0" algn="l">
              <a:spcBef>
                <a:spcPts val="500"/>
              </a:spcBef>
              <a:spcAft>
                <a:spcPts val="0"/>
              </a:spcAft>
              <a:buClr>
                <a:schemeClr val="lt1"/>
              </a:buClr>
              <a:buSzPts val="1400"/>
              <a:buChar char="•"/>
              <a:defRPr sz="1400">
                <a:solidFill>
                  <a:schemeClr val="lt1"/>
                </a:solidFill>
              </a:defRPr>
            </a:lvl3pPr>
            <a:lvl4pPr indent="-304800" lvl="3" marL="1828800" rtl="0" algn="l">
              <a:spcBef>
                <a:spcPts val="500"/>
              </a:spcBef>
              <a:spcAft>
                <a:spcPts val="0"/>
              </a:spcAft>
              <a:buClr>
                <a:schemeClr val="lt1"/>
              </a:buClr>
              <a:buSzPts val="1200"/>
              <a:buChar char="•"/>
              <a:defRPr sz="1200">
                <a:solidFill>
                  <a:schemeClr val="lt1"/>
                </a:solidFill>
              </a:defRPr>
            </a:lvl4pPr>
            <a:lvl5pPr indent="-228600" lvl="4" marL="2286000" rtl="0" algn="l">
              <a:spcBef>
                <a:spcPts val="500"/>
              </a:spcBef>
              <a:spcAft>
                <a:spcPts val="0"/>
              </a:spcAft>
              <a:buSzPts val="1100"/>
              <a:buNone/>
              <a:defRPr sz="1200">
                <a:solidFill>
                  <a:schemeClr val="lt1"/>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336" name="Google Shape;336;p37"/>
          <p:cNvSpPr txBox="1"/>
          <p:nvPr>
            <p:ph idx="2" type="body"/>
          </p:nvPr>
        </p:nvSpPr>
        <p:spPr>
          <a:xfrm>
            <a:off x="2081303" y="2854073"/>
            <a:ext cx="1553700" cy="638100"/>
          </a:xfrm>
          <a:prstGeom prst="rect">
            <a:avLst/>
          </a:prstGeom>
          <a:noFill/>
          <a:ln>
            <a:noFill/>
          </a:ln>
        </p:spPr>
        <p:txBody>
          <a:bodyPr anchorCtr="0" anchor="t" bIns="0" lIns="6850" spcFirstLastPara="1" rIns="0" wrap="square" tIns="0">
            <a:noAutofit/>
          </a:bodyPr>
          <a:lstStyle>
            <a:lvl1pPr indent="-228600" lvl="0" marL="457200" rtl="0" algn="ctr">
              <a:spcBef>
                <a:spcPts val="500"/>
              </a:spcBef>
              <a:spcAft>
                <a:spcPts val="0"/>
              </a:spcAft>
              <a:buSzPts val="1100"/>
              <a:buNone/>
              <a:defRPr sz="1100">
                <a:solidFill>
                  <a:schemeClr val="accent2"/>
                </a:solidFill>
              </a:defRPr>
            </a:lvl1pPr>
            <a:lvl2pPr indent="-228600" lvl="1" marL="914400" rtl="0" algn="ctr">
              <a:spcBef>
                <a:spcPts val="200"/>
              </a:spcBef>
              <a:spcAft>
                <a:spcPts val="0"/>
              </a:spcAft>
              <a:buClr>
                <a:schemeClr val="lt1"/>
              </a:buClr>
              <a:buSzPts val="900"/>
              <a:buNone/>
              <a:defRPr sz="900">
                <a:solidFill>
                  <a:schemeClr val="dk2"/>
                </a:solidFill>
              </a:defRPr>
            </a:lvl2pPr>
            <a:lvl3pPr indent="-298450" lvl="2" marL="1371600" rtl="0" algn="l">
              <a:spcBef>
                <a:spcPts val="500"/>
              </a:spcBef>
              <a:spcAft>
                <a:spcPts val="0"/>
              </a:spcAft>
              <a:buSzPts val="1100"/>
              <a:buChar char="•"/>
              <a:defRPr sz="1100">
                <a:solidFill>
                  <a:schemeClr val="lt1"/>
                </a:solidFill>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337" name="Google Shape;337;p37"/>
          <p:cNvSpPr txBox="1"/>
          <p:nvPr>
            <p:ph idx="3" type="body"/>
          </p:nvPr>
        </p:nvSpPr>
        <p:spPr>
          <a:xfrm>
            <a:off x="3819189" y="2854073"/>
            <a:ext cx="1551900" cy="638100"/>
          </a:xfrm>
          <a:prstGeom prst="rect">
            <a:avLst/>
          </a:prstGeom>
          <a:noFill/>
          <a:ln>
            <a:noFill/>
          </a:ln>
        </p:spPr>
        <p:txBody>
          <a:bodyPr anchorCtr="0" anchor="t" bIns="0" lIns="6850" spcFirstLastPara="1" rIns="0" wrap="square" tIns="0">
            <a:noAutofit/>
          </a:bodyPr>
          <a:lstStyle>
            <a:lvl1pPr indent="-228600" lvl="0" marL="457200" rtl="0" algn="ctr">
              <a:spcBef>
                <a:spcPts val="500"/>
              </a:spcBef>
              <a:spcAft>
                <a:spcPts val="0"/>
              </a:spcAft>
              <a:buSzPts val="1100"/>
              <a:buNone/>
              <a:defRPr sz="1100">
                <a:solidFill>
                  <a:schemeClr val="accent2"/>
                </a:solidFill>
              </a:defRPr>
            </a:lvl1pPr>
            <a:lvl2pPr indent="-228600" lvl="1" marL="914400" rtl="0" algn="ctr">
              <a:spcBef>
                <a:spcPts val="200"/>
              </a:spcBef>
              <a:spcAft>
                <a:spcPts val="0"/>
              </a:spcAft>
              <a:buClr>
                <a:schemeClr val="lt1"/>
              </a:buClr>
              <a:buSzPts val="900"/>
              <a:buNone/>
              <a:defRPr sz="900">
                <a:solidFill>
                  <a:schemeClr val="dk2"/>
                </a:solidFill>
              </a:defRPr>
            </a:lvl2pPr>
            <a:lvl3pPr indent="-298450" lvl="2" marL="1371600" rtl="0" algn="l">
              <a:spcBef>
                <a:spcPts val="500"/>
              </a:spcBef>
              <a:spcAft>
                <a:spcPts val="0"/>
              </a:spcAft>
              <a:buSzPts val="1100"/>
              <a:buChar char="•"/>
              <a:defRPr sz="1100">
                <a:solidFill>
                  <a:schemeClr val="lt1"/>
                </a:solidFill>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338" name="Google Shape;338;p37"/>
          <p:cNvSpPr txBox="1"/>
          <p:nvPr>
            <p:ph idx="4" type="body"/>
          </p:nvPr>
        </p:nvSpPr>
        <p:spPr>
          <a:xfrm>
            <a:off x="2058995" y="2421713"/>
            <a:ext cx="1611900" cy="373800"/>
          </a:xfrm>
          <a:prstGeom prst="rect">
            <a:avLst/>
          </a:prstGeom>
          <a:noFill/>
          <a:ln>
            <a:noFill/>
          </a:ln>
        </p:spPr>
        <p:txBody>
          <a:bodyPr anchorCtr="0" anchor="b" bIns="0" lIns="0" spcFirstLastPara="1" rIns="0" wrap="square" tIns="0">
            <a:noAutofit/>
          </a:bodyPr>
          <a:lstStyle>
            <a:lvl1pPr indent="-228600" lvl="0" marL="457200" rtl="0" algn="ctr">
              <a:spcBef>
                <a:spcPts val="800"/>
              </a:spcBef>
              <a:spcAft>
                <a:spcPts val="0"/>
              </a:spcAft>
              <a:buClr>
                <a:schemeClr val="lt1"/>
              </a:buClr>
              <a:buSzPts val="1100"/>
              <a:buNone/>
              <a:defRPr b="1" sz="1100">
                <a:solidFill>
                  <a:schemeClr val="dk1"/>
                </a:solidFill>
                <a:latin typeface="Salesforce Sans"/>
                <a:ea typeface="Salesforce Sans"/>
                <a:cs typeface="Salesforce Sans"/>
                <a:sym typeface="Salesforce Sans"/>
              </a:defRPr>
            </a:lvl1pPr>
            <a:lvl2pPr indent="-323850" lvl="1" marL="914400" rtl="0" algn="l">
              <a:spcBef>
                <a:spcPts val="200"/>
              </a:spcBef>
              <a:spcAft>
                <a:spcPts val="0"/>
              </a:spcAft>
              <a:buClr>
                <a:schemeClr val="lt1"/>
              </a:buClr>
              <a:buSzPts val="1500"/>
              <a:buChar char="•"/>
              <a:defRPr sz="1500">
                <a:solidFill>
                  <a:schemeClr val="lt1"/>
                </a:solidFill>
              </a:defRPr>
            </a:lvl2pPr>
            <a:lvl3pPr indent="-317500" lvl="2" marL="1371600" rtl="0" algn="l">
              <a:spcBef>
                <a:spcPts val="500"/>
              </a:spcBef>
              <a:spcAft>
                <a:spcPts val="0"/>
              </a:spcAft>
              <a:buClr>
                <a:schemeClr val="lt1"/>
              </a:buClr>
              <a:buSzPts val="1400"/>
              <a:buChar char="•"/>
              <a:defRPr sz="1400">
                <a:solidFill>
                  <a:schemeClr val="lt1"/>
                </a:solidFill>
              </a:defRPr>
            </a:lvl3pPr>
            <a:lvl4pPr indent="-304800" lvl="3" marL="1828800" rtl="0" algn="l">
              <a:spcBef>
                <a:spcPts val="500"/>
              </a:spcBef>
              <a:spcAft>
                <a:spcPts val="0"/>
              </a:spcAft>
              <a:buClr>
                <a:schemeClr val="lt1"/>
              </a:buClr>
              <a:buSzPts val="1200"/>
              <a:buChar char="•"/>
              <a:defRPr sz="1200">
                <a:solidFill>
                  <a:schemeClr val="lt1"/>
                </a:solidFill>
              </a:defRPr>
            </a:lvl4pPr>
            <a:lvl5pPr indent="-228600" lvl="4" marL="2286000" rtl="0" algn="l">
              <a:spcBef>
                <a:spcPts val="500"/>
              </a:spcBef>
              <a:spcAft>
                <a:spcPts val="0"/>
              </a:spcAft>
              <a:buSzPts val="1100"/>
              <a:buNone/>
              <a:defRPr sz="1200">
                <a:solidFill>
                  <a:schemeClr val="lt1"/>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339" name="Google Shape;339;p37"/>
          <p:cNvSpPr txBox="1"/>
          <p:nvPr>
            <p:ph idx="5" type="body"/>
          </p:nvPr>
        </p:nvSpPr>
        <p:spPr>
          <a:xfrm>
            <a:off x="3787272" y="2421713"/>
            <a:ext cx="1611900" cy="373800"/>
          </a:xfrm>
          <a:prstGeom prst="rect">
            <a:avLst/>
          </a:prstGeom>
          <a:noFill/>
          <a:ln>
            <a:noFill/>
          </a:ln>
        </p:spPr>
        <p:txBody>
          <a:bodyPr anchorCtr="0" anchor="b" bIns="0" lIns="0" spcFirstLastPara="1" rIns="0" wrap="square" tIns="0">
            <a:noAutofit/>
          </a:bodyPr>
          <a:lstStyle>
            <a:lvl1pPr indent="-228600" lvl="0" marL="457200" rtl="0" algn="ctr">
              <a:spcBef>
                <a:spcPts val="800"/>
              </a:spcBef>
              <a:spcAft>
                <a:spcPts val="0"/>
              </a:spcAft>
              <a:buClr>
                <a:schemeClr val="lt1"/>
              </a:buClr>
              <a:buSzPts val="1100"/>
              <a:buNone/>
              <a:defRPr b="1" sz="1100">
                <a:solidFill>
                  <a:schemeClr val="dk1"/>
                </a:solidFill>
                <a:latin typeface="Salesforce Sans"/>
                <a:ea typeface="Salesforce Sans"/>
                <a:cs typeface="Salesforce Sans"/>
                <a:sym typeface="Salesforce Sans"/>
              </a:defRPr>
            </a:lvl1pPr>
            <a:lvl2pPr indent="-323850" lvl="1" marL="914400" rtl="0" algn="l">
              <a:spcBef>
                <a:spcPts val="200"/>
              </a:spcBef>
              <a:spcAft>
                <a:spcPts val="0"/>
              </a:spcAft>
              <a:buClr>
                <a:schemeClr val="lt1"/>
              </a:buClr>
              <a:buSzPts val="1500"/>
              <a:buChar char="•"/>
              <a:defRPr sz="1500">
                <a:solidFill>
                  <a:schemeClr val="lt1"/>
                </a:solidFill>
              </a:defRPr>
            </a:lvl2pPr>
            <a:lvl3pPr indent="-317500" lvl="2" marL="1371600" rtl="0" algn="l">
              <a:spcBef>
                <a:spcPts val="500"/>
              </a:spcBef>
              <a:spcAft>
                <a:spcPts val="0"/>
              </a:spcAft>
              <a:buClr>
                <a:schemeClr val="lt1"/>
              </a:buClr>
              <a:buSzPts val="1400"/>
              <a:buChar char="•"/>
              <a:defRPr sz="1400">
                <a:solidFill>
                  <a:schemeClr val="lt1"/>
                </a:solidFill>
              </a:defRPr>
            </a:lvl3pPr>
            <a:lvl4pPr indent="-304800" lvl="3" marL="1828800" rtl="0" algn="l">
              <a:spcBef>
                <a:spcPts val="500"/>
              </a:spcBef>
              <a:spcAft>
                <a:spcPts val="0"/>
              </a:spcAft>
              <a:buClr>
                <a:schemeClr val="lt1"/>
              </a:buClr>
              <a:buSzPts val="1200"/>
              <a:buChar char="•"/>
              <a:defRPr sz="1200">
                <a:solidFill>
                  <a:schemeClr val="lt1"/>
                </a:solidFill>
              </a:defRPr>
            </a:lvl4pPr>
            <a:lvl5pPr indent="-228600" lvl="4" marL="2286000" rtl="0" algn="l">
              <a:spcBef>
                <a:spcPts val="500"/>
              </a:spcBef>
              <a:spcAft>
                <a:spcPts val="0"/>
              </a:spcAft>
              <a:buSzPts val="1100"/>
              <a:buNone/>
              <a:defRPr sz="1200">
                <a:solidFill>
                  <a:schemeClr val="lt1"/>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340" name="Google Shape;340;p37"/>
          <p:cNvSpPr/>
          <p:nvPr>
            <p:ph idx="6" type="pic"/>
          </p:nvPr>
        </p:nvSpPr>
        <p:spPr>
          <a:xfrm>
            <a:off x="489297" y="1164781"/>
            <a:ext cx="1261800" cy="1258800"/>
          </a:xfrm>
          <a:prstGeom prst="ellipse">
            <a:avLst/>
          </a:prstGeom>
          <a:solidFill>
            <a:srgbClr val="C1B9B4"/>
          </a:solidFill>
          <a:ln cap="flat" cmpd="sng" w="9525">
            <a:solidFill>
              <a:srgbClr val="C1B9B4"/>
            </a:solidFill>
            <a:prstDash val="solid"/>
            <a:round/>
            <a:headEnd len="sm" w="sm" type="none"/>
            <a:tailEnd len="sm" w="sm" type="none"/>
          </a:ln>
          <a:effectLst>
            <a:outerShdw blurRad="254000" rotWithShape="0" algn="tl" dir="3600000" dist="101600">
              <a:srgbClr val="000000">
                <a:alpha val="14900"/>
              </a:srgbClr>
            </a:outerShdw>
          </a:effectLst>
        </p:spPr>
        <p:txBody>
          <a:bodyPr anchorCtr="0" anchor="ctr" bIns="68575" lIns="68575" spcFirstLastPara="1" rIns="68575" wrap="square" tIns="68575">
            <a:noAutofit/>
          </a:bodyPr>
          <a:lstStyle>
            <a:lvl1pPr lvl="0" marR="0" rtl="0" algn="l">
              <a:spcBef>
                <a:spcPts val="800"/>
              </a:spcBef>
              <a:spcAft>
                <a:spcPts val="0"/>
              </a:spcAft>
              <a:buClr>
                <a:srgbClr val="7F7F7F"/>
              </a:buClr>
              <a:buSzPts val="1400"/>
              <a:buFont typeface="Arial"/>
              <a:buNone/>
              <a:defRPr b="0" i="0" sz="1400" u="none" cap="none" strike="noStrike">
                <a:solidFill>
                  <a:srgbClr val="FFFFFF"/>
                </a:solidFill>
                <a:latin typeface="Salesforce Sans"/>
                <a:ea typeface="Salesforce Sans"/>
                <a:cs typeface="Salesforce Sans"/>
                <a:sym typeface="Salesforce Sans"/>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Salesforce Sans"/>
                <a:ea typeface="Salesforce Sans"/>
                <a:cs typeface="Salesforce Sans"/>
                <a:sym typeface="Salesforce Sans"/>
              </a:defRPr>
            </a:lvl3pPr>
            <a:lvl4pPr lvl="3" marR="0" rtl="0" algn="l">
              <a:spcBef>
                <a:spcPts val="500"/>
              </a:spcBef>
              <a:spcAft>
                <a:spcPts val="0"/>
              </a:spcAft>
              <a:buClr>
                <a:schemeClr val="accent2"/>
              </a:buClr>
              <a:buSzPts val="1100"/>
              <a:buFont typeface="Arial"/>
              <a:buChar char="•"/>
              <a:defRPr b="0" i="0" sz="1100" u="none" cap="none" strike="noStrike">
                <a:solidFill>
                  <a:schemeClr val="accent2"/>
                </a:solidFill>
                <a:latin typeface="Salesforce Sans"/>
                <a:ea typeface="Salesforce Sans"/>
                <a:cs typeface="Salesforce Sans"/>
                <a:sym typeface="Salesforce Sans"/>
              </a:defRPr>
            </a:lvl4pPr>
            <a:lvl5pPr lvl="4" marR="0" rtl="0" algn="l">
              <a:spcBef>
                <a:spcPts val="500"/>
              </a:spcBef>
              <a:spcAft>
                <a:spcPts val="0"/>
              </a:spcAft>
              <a:buSzPts val="1100"/>
              <a:buNone/>
              <a:defRPr b="0" i="0" sz="1500" u="none" cap="none" strike="noStrike">
                <a:solidFill>
                  <a:schemeClr val="accent2"/>
                </a:solidFill>
                <a:latin typeface="Salesforce Sans"/>
                <a:ea typeface="Salesforce Sans"/>
                <a:cs typeface="Salesforce Sans"/>
                <a:sym typeface="Salesforce Sans"/>
              </a:defRPr>
            </a:lvl5pPr>
            <a:lvl6pPr lvl="5" marR="0" rtl="0" algn="l">
              <a:spcBef>
                <a:spcPts val="5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6pPr>
            <a:lvl7pPr lvl="6"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7pPr>
            <a:lvl8pPr lvl="7"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8pPr>
            <a:lvl9pPr lvl="8"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9pPr>
          </a:lstStyle>
          <a:p/>
        </p:txBody>
      </p:sp>
      <p:sp>
        <p:nvSpPr>
          <p:cNvPr id="341" name="Google Shape;341;p37"/>
          <p:cNvSpPr/>
          <p:nvPr>
            <p:ph idx="7" type="pic"/>
          </p:nvPr>
        </p:nvSpPr>
        <p:spPr>
          <a:xfrm>
            <a:off x="2228898" y="1164781"/>
            <a:ext cx="1261800" cy="1258800"/>
          </a:xfrm>
          <a:prstGeom prst="ellipse">
            <a:avLst/>
          </a:prstGeom>
          <a:solidFill>
            <a:srgbClr val="C1B9B4"/>
          </a:solidFill>
          <a:ln cap="flat" cmpd="sng" w="9525">
            <a:solidFill>
              <a:srgbClr val="C1B9B4"/>
            </a:solidFill>
            <a:prstDash val="solid"/>
            <a:round/>
            <a:headEnd len="sm" w="sm" type="none"/>
            <a:tailEnd len="sm" w="sm" type="none"/>
          </a:ln>
          <a:effectLst>
            <a:outerShdw blurRad="254000" rotWithShape="0" algn="tl" dir="3600000" dist="101600">
              <a:srgbClr val="000000">
                <a:alpha val="14900"/>
              </a:srgbClr>
            </a:outerShdw>
          </a:effectLst>
        </p:spPr>
        <p:txBody>
          <a:bodyPr anchorCtr="0" anchor="ctr" bIns="68575" lIns="68575" spcFirstLastPara="1" rIns="68575" wrap="square" tIns="68575">
            <a:noAutofit/>
          </a:bodyPr>
          <a:lstStyle>
            <a:lvl1pPr lvl="0" marR="0" rtl="0" algn="l">
              <a:spcBef>
                <a:spcPts val="800"/>
              </a:spcBef>
              <a:spcAft>
                <a:spcPts val="0"/>
              </a:spcAft>
              <a:buClr>
                <a:srgbClr val="7F7F7F"/>
              </a:buClr>
              <a:buSzPts val="1400"/>
              <a:buFont typeface="Arial"/>
              <a:buNone/>
              <a:defRPr b="0" i="0" sz="1400" u="none" cap="none" strike="noStrike">
                <a:solidFill>
                  <a:srgbClr val="FFFFFF"/>
                </a:solidFill>
                <a:latin typeface="Salesforce Sans"/>
                <a:ea typeface="Salesforce Sans"/>
                <a:cs typeface="Salesforce Sans"/>
                <a:sym typeface="Salesforce Sans"/>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Salesforce Sans"/>
                <a:ea typeface="Salesforce Sans"/>
                <a:cs typeface="Salesforce Sans"/>
                <a:sym typeface="Salesforce Sans"/>
              </a:defRPr>
            </a:lvl3pPr>
            <a:lvl4pPr lvl="3" marR="0" rtl="0" algn="l">
              <a:spcBef>
                <a:spcPts val="500"/>
              </a:spcBef>
              <a:spcAft>
                <a:spcPts val="0"/>
              </a:spcAft>
              <a:buClr>
                <a:schemeClr val="accent2"/>
              </a:buClr>
              <a:buSzPts val="1100"/>
              <a:buFont typeface="Arial"/>
              <a:buChar char="•"/>
              <a:defRPr b="0" i="0" sz="1100" u="none" cap="none" strike="noStrike">
                <a:solidFill>
                  <a:schemeClr val="accent2"/>
                </a:solidFill>
                <a:latin typeface="Salesforce Sans"/>
                <a:ea typeface="Salesforce Sans"/>
                <a:cs typeface="Salesforce Sans"/>
                <a:sym typeface="Salesforce Sans"/>
              </a:defRPr>
            </a:lvl4pPr>
            <a:lvl5pPr lvl="4" marR="0" rtl="0" algn="l">
              <a:spcBef>
                <a:spcPts val="500"/>
              </a:spcBef>
              <a:spcAft>
                <a:spcPts val="0"/>
              </a:spcAft>
              <a:buSzPts val="1100"/>
              <a:buNone/>
              <a:defRPr b="0" i="0" sz="1500" u="none" cap="none" strike="noStrike">
                <a:solidFill>
                  <a:schemeClr val="accent2"/>
                </a:solidFill>
                <a:latin typeface="Salesforce Sans"/>
                <a:ea typeface="Salesforce Sans"/>
                <a:cs typeface="Salesforce Sans"/>
                <a:sym typeface="Salesforce Sans"/>
              </a:defRPr>
            </a:lvl5pPr>
            <a:lvl6pPr lvl="5" marR="0" rtl="0" algn="l">
              <a:spcBef>
                <a:spcPts val="5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6pPr>
            <a:lvl7pPr lvl="6"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7pPr>
            <a:lvl8pPr lvl="7"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8pPr>
            <a:lvl9pPr lvl="8"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9pPr>
          </a:lstStyle>
          <a:p/>
        </p:txBody>
      </p:sp>
      <p:sp>
        <p:nvSpPr>
          <p:cNvPr id="342" name="Google Shape;342;p37"/>
          <p:cNvSpPr/>
          <p:nvPr>
            <p:ph idx="8" type="pic"/>
          </p:nvPr>
        </p:nvSpPr>
        <p:spPr>
          <a:xfrm>
            <a:off x="3939072" y="1164781"/>
            <a:ext cx="1261800" cy="1258800"/>
          </a:xfrm>
          <a:prstGeom prst="ellipse">
            <a:avLst/>
          </a:prstGeom>
          <a:solidFill>
            <a:srgbClr val="C1B9B4"/>
          </a:solidFill>
          <a:ln cap="flat" cmpd="sng" w="9525">
            <a:solidFill>
              <a:srgbClr val="C1B9B4"/>
            </a:solidFill>
            <a:prstDash val="solid"/>
            <a:round/>
            <a:headEnd len="sm" w="sm" type="none"/>
            <a:tailEnd len="sm" w="sm" type="none"/>
          </a:ln>
          <a:effectLst>
            <a:outerShdw blurRad="254000" rotWithShape="0" algn="tl" dir="3600000" dist="101600">
              <a:srgbClr val="000000">
                <a:alpha val="14900"/>
              </a:srgbClr>
            </a:outerShdw>
          </a:effectLst>
        </p:spPr>
        <p:txBody>
          <a:bodyPr anchorCtr="0" anchor="ctr" bIns="68575" lIns="68575" spcFirstLastPara="1" rIns="68575" wrap="square" tIns="68575">
            <a:noAutofit/>
          </a:bodyPr>
          <a:lstStyle>
            <a:lvl1pPr lvl="0" marR="0" rtl="0" algn="l">
              <a:spcBef>
                <a:spcPts val="800"/>
              </a:spcBef>
              <a:spcAft>
                <a:spcPts val="0"/>
              </a:spcAft>
              <a:buClr>
                <a:srgbClr val="7F7F7F"/>
              </a:buClr>
              <a:buSzPts val="1400"/>
              <a:buFont typeface="Arial"/>
              <a:buNone/>
              <a:defRPr b="0" i="0" sz="1400" u="none" cap="none" strike="noStrike">
                <a:solidFill>
                  <a:srgbClr val="FFFFFF"/>
                </a:solidFill>
                <a:latin typeface="Salesforce Sans"/>
                <a:ea typeface="Salesforce Sans"/>
                <a:cs typeface="Salesforce Sans"/>
                <a:sym typeface="Salesforce Sans"/>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Salesforce Sans"/>
                <a:ea typeface="Salesforce Sans"/>
                <a:cs typeface="Salesforce Sans"/>
                <a:sym typeface="Salesforce Sans"/>
              </a:defRPr>
            </a:lvl3pPr>
            <a:lvl4pPr lvl="3" marR="0" rtl="0" algn="l">
              <a:spcBef>
                <a:spcPts val="500"/>
              </a:spcBef>
              <a:spcAft>
                <a:spcPts val="0"/>
              </a:spcAft>
              <a:buClr>
                <a:schemeClr val="accent2"/>
              </a:buClr>
              <a:buSzPts val="1100"/>
              <a:buFont typeface="Arial"/>
              <a:buChar char="•"/>
              <a:defRPr b="0" i="0" sz="1100" u="none" cap="none" strike="noStrike">
                <a:solidFill>
                  <a:schemeClr val="accent2"/>
                </a:solidFill>
                <a:latin typeface="Salesforce Sans"/>
                <a:ea typeface="Salesforce Sans"/>
                <a:cs typeface="Salesforce Sans"/>
                <a:sym typeface="Salesforce Sans"/>
              </a:defRPr>
            </a:lvl4pPr>
            <a:lvl5pPr lvl="4" marR="0" rtl="0" algn="l">
              <a:spcBef>
                <a:spcPts val="500"/>
              </a:spcBef>
              <a:spcAft>
                <a:spcPts val="0"/>
              </a:spcAft>
              <a:buSzPts val="1100"/>
              <a:buNone/>
              <a:defRPr b="0" i="0" sz="1500" u="none" cap="none" strike="noStrike">
                <a:solidFill>
                  <a:schemeClr val="accent2"/>
                </a:solidFill>
                <a:latin typeface="Salesforce Sans"/>
                <a:ea typeface="Salesforce Sans"/>
                <a:cs typeface="Salesforce Sans"/>
                <a:sym typeface="Salesforce Sans"/>
              </a:defRPr>
            </a:lvl5pPr>
            <a:lvl6pPr lvl="5" marR="0" rtl="0" algn="l">
              <a:spcBef>
                <a:spcPts val="5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6pPr>
            <a:lvl7pPr lvl="6"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7pPr>
            <a:lvl8pPr lvl="7"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8pPr>
            <a:lvl9pPr lvl="8"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9pPr>
          </a:lstStyle>
          <a:p/>
        </p:txBody>
      </p:sp>
      <p:sp>
        <p:nvSpPr>
          <p:cNvPr id="343" name="Google Shape;343;p37"/>
          <p:cNvSpPr txBox="1"/>
          <p:nvPr>
            <p:ph idx="9" type="body"/>
          </p:nvPr>
        </p:nvSpPr>
        <p:spPr>
          <a:xfrm>
            <a:off x="343306" y="2854073"/>
            <a:ext cx="1553700" cy="638100"/>
          </a:xfrm>
          <a:prstGeom prst="rect">
            <a:avLst/>
          </a:prstGeom>
          <a:noFill/>
          <a:ln>
            <a:noFill/>
          </a:ln>
        </p:spPr>
        <p:txBody>
          <a:bodyPr anchorCtr="0" anchor="t" bIns="0" lIns="6850" spcFirstLastPara="1" rIns="0" wrap="square" tIns="0">
            <a:noAutofit/>
          </a:bodyPr>
          <a:lstStyle>
            <a:lvl1pPr indent="-228600" lvl="0" marL="457200" rtl="0" algn="ctr">
              <a:spcBef>
                <a:spcPts val="500"/>
              </a:spcBef>
              <a:spcAft>
                <a:spcPts val="0"/>
              </a:spcAft>
              <a:buSzPts val="1100"/>
              <a:buNone/>
              <a:defRPr sz="1100">
                <a:solidFill>
                  <a:schemeClr val="accent2"/>
                </a:solidFill>
              </a:defRPr>
            </a:lvl1pPr>
            <a:lvl2pPr indent="-228600" lvl="1" marL="914400" rtl="0" algn="ctr">
              <a:spcBef>
                <a:spcPts val="200"/>
              </a:spcBef>
              <a:spcAft>
                <a:spcPts val="0"/>
              </a:spcAft>
              <a:buClr>
                <a:schemeClr val="lt1"/>
              </a:buClr>
              <a:buSzPts val="900"/>
              <a:buNone/>
              <a:defRPr sz="900">
                <a:solidFill>
                  <a:schemeClr val="dk2"/>
                </a:solidFill>
              </a:defRPr>
            </a:lvl2pPr>
            <a:lvl3pPr indent="-228600" lvl="2" marL="1371600" rtl="0" algn="l">
              <a:spcBef>
                <a:spcPts val="500"/>
              </a:spcBef>
              <a:spcAft>
                <a:spcPts val="0"/>
              </a:spcAft>
              <a:buSzPts val="1100"/>
              <a:buNone/>
              <a:defRPr sz="1100">
                <a:solidFill>
                  <a:schemeClr val="lt1"/>
                </a:solidFill>
              </a:defRPr>
            </a:lvl3pPr>
            <a:lvl4pPr indent="-228600" lvl="3" marL="1828800" rtl="0" algn="l">
              <a:spcBef>
                <a:spcPts val="500"/>
              </a:spcBef>
              <a:spcAft>
                <a:spcPts val="0"/>
              </a:spcAft>
              <a:buSzPts val="1400"/>
              <a:buNone/>
              <a:defRPr sz="1400">
                <a:solidFill>
                  <a:schemeClr val="dk2"/>
                </a:solidFill>
                <a:latin typeface="Salesforce Sans"/>
                <a:ea typeface="Salesforce Sans"/>
                <a:cs typeface="Salesforce Sans"/>
                <a:sym typeface="Salesforce Sans"/>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344" name="Google Shape;344;p37"/>
          <p:cNvSpPr txBox="1"/>
          <p:nvPr>
            <p:ph idx="13" type="body"/>
          </p:nvPr>
        </p:nvSpPr>
        <p:spPr>
          <a:xfrm>
            <a:off x="5555287" y="2854073"/>
            <a:ext cx="1553700" cy="638100"/>
          </a:xfrm>
          <a:prstGeom prst="rect">
            <a:avLst/>
          </a:prstGeom>
          <a:noFill/>
          <a:ln>
            <a:noFill/>
          </a:ln>
        </p:spPr>
        <p:txBody>
          <a:bodyPr anchorCtr="0" anchor="t" bIns="0" lIns="6850" spcFirstLastPara="1" rIns="0" wrap="square" tIns="0">
            <a:noAutofit/>
          </a:bodyPr>
          <a:lstStyle>
            <a:lvl1pPr indent="-228600" lvl="0" marL="457200" rtl="0" algn="ctr">
              <a:spcBef>
                <a:spcPts val="500"/>
              </a:spcBef>
              <a:spcAft>
                <a:spcPts val="0"/>
              </a:spcAft>
              <a:buSzPts val="1100"/>
              <a:buNone/>
              <a:defRPr sz="1100">
                <a:solidFill>
                  <a:schemeClr val="accent2"/>
                </a:solidFill>
              </a:defRPr>
            </a:lvl1pPr>
            <a:lvl2pPr indent="-228600" lvl="1" marL="914400" rtl="0" algn="ctr">
              <a:spcBef>
                <a:spcPts val="200"/>
              </a:spcBef>
              <a:spcAft>
                <a:spcPts val="0"/>
              </a:spcAft>
              <a:buClr>
                <a:schemeClr val="lt1"/>
              </a:buClr>
              <a:buSzPts val="900"/>
              <a:buNone/>
              <a:defRPr sz="900">
                <a:solidFill>
                  <a:schemeClr val="dk2"/>
                </a:solidFill>
              </a:defRPr>
            </a:lvl2pPr>
            <a:lvl3pPr indent="-298450" lvl="2" marL="1371600" rtl="0" algn="l">
              <a:spcBef>
                <a:spcPts val="500"/>
              </a:spcBef>
              <a:spcAft>
                <a:spcPts val="0"/>
              </a:spcAft>
              <a:buSzPts val="1100"/>
              <a:buChar char="•"/>
              <a:defRPr sz="1100">
                <a:solidFill>
                  <a:schemeClr val="lt1"/>
                </a:solidFill>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345" name="Google Shape;345;p37"/>
          <p:cNvSpPr txBox="1"/>
          <p:nvPr>
            <p:ph idx="14" type="body"/>
          </p:nvPr>
        </p:nvSpPr>
        <p:spPr>
          <a:xfrm>
            <a:off x="7293172" y="2854073"/>
            <a:ext cx="1551900" cy="638100"/>
          </a:xfrm>
          <a:prstGeom prst="rect">
            <a:avLst/>
          </a:prstGeom>
          <a:noFill/>
          <a:ln>
            <a:noFill/>
          </a:ln>
        </p:spPr>
        <p:txBody>
          <a:bodyPr anchorCtr="0" anchor="t" bIns="0" lIns="6850" spcFirstLastPara="1" rIns="0" wrap="square" tIns="0">
            <a:noAutofit/>
          </a:bodyPr>
          <a:lstStyle>
            <a:lvl1pPr indent="-228600" lvl="0" marL="457200" rtl="0" algn="ctr">
              <a:spcBef>
                <a:spcPts val="500"/>
              </a:spcBef>
              <a:spcAft>
                <a:spcPts val="0"/>
              </a:spcAft>
              <a:buSzPts val="1100"/>
              <a:buNone/>
              <a:defRPr sz="1100">
                <a:solidFill>
                  <a:schemeClr val="accent1"/>
                </a:solidFill>
              </a:defRPr>
            </a:lvl1pPr>
            <a:lvl2pPr indent="-228600" lvl="1" marL="914400" rtl="0" algn="ctr">
              <a:spcBef>
                <a:spcPts val="200"/>
              </a:spcBef>
              <a:spcAft>
                <a:spcPts val="0"/>
              </a:spcAft>
              <a:buClr>
                <a:schemeClr val="lt1"/>
              </a:buClr>
              <a:buSzPts val="900"/>
              <a:buNone/>
              <a:defRPr sz="900">
                <a:solidFill>
                  <a:schemeClr val="dk2"/>
                </a:solidFill>
              </a:defRPr>
            </a:lvl2pPr>
            <a:lvl3pPr indent="-298450" lvl="2" marL="1371600" rtl="0" algn="l">
              <a:spcBef>
                <a:spcPts val="500"/>
              </a:spcBef>
              <a:spcAft>
                <a:spcPts val="0"/>
              </a:spcAft>
              <a:buSzPts val="1100"/>
              <a:buChar char="•"/>
              <a:defRPr sz="1100">
                <a:solidFill>
                  <a:schemeClr val="lt1"/>
                </a:solidFill>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346" name="Google Shape;346;p37"/>
          <p:cNvSpPr txBox="1"/>
          <p:nvPr>
            <p:ph idx="15" type="body"/>
          </p:nvPr>
        </p:nvSpPr>
        <p:spPr>
          <a:xfrm>
            <a:off x="5525219" y="2421713"/>
            <a:ext cx="1611900" cy="373800"/>
          </a:xfrm>
          <a:prstGeom prst="rect">
            <a:avLst/>
          </a:prstGeom>
          <a:noFill/>
          <a:ln>
            <a:noFill/>
          </a:ln>
        </p:spPr>
        <p:txBody>
          <a:bodyPr anchorCtr="0" anchor="b" bIns="0" lIns="0" spcFirstLastPara="1" rIns="0" wrap="square" tIns="0">
            <a:noAutofit/>
          </a:bodyPr>
          <a:lstStyle>
            <a:lvl1pPr indent="-228600" lvl="0" marL="457200" rtl="0" algn="ctr">
              <a:spcBef>
                <a:spcPts val="800"/>
              </a:spcBef>
              <a:spcAft>
                <a:spcPts val="0"/>
              </a:spcAft>
              <a:buClr>
                <a:schemeClr val="lt1"/>
              </a:buClr>
              <a:buSzPts val="1100"/>
              <a:buNone/>
              <a:defRPr b="1" sz="1100">
                <a:solidFill>
                  <a:schemeClr val="dk1"/>
                </a:solidFill>
                <a:latin typeface="Salesforce Sans"/>
                <a:ea typeface="Salesforce Sans"/>
                <a:cs typeface="Salesforce Sans"/>
                <a:sym typeface="Salesforce Sans"/>
              </a:defRPr>
            </a:lvl1pPr>
            <a:lvl2pPr indent="-323850" lvl="1" marL="914400" rtl="0" algn="l">
              <a:spcBef>
                <a:spcPts val="200"/>
              </a:spcBef>
              <a:spcAft>
                <a:spcPts val="0"/>
              </a:spcAft>
              <a:buClr>
                <a:schemeClr val="lt1"/>
              </a:buClr>
              <a:buSzPts val="1500"/>
              <a:buChar char="•"/>
              <a:defRPr sz="1500">
                <a:solidFill>
                  <a:schemeClr val="lt1"/>
                </a:solidFill>
              </a:defRPr>
            </a:lvl2pPr>
            <a:lvl3pPr indent="-317500" lvl="2" marL="1371600" rtl="0" algn="l">
              <a:spcBef>
                <a:spcPts val="500"/>
              </a:spcBef>
              <a:spcAft>
                <a:spcPts val="0"/>
              </a:spcAft>
              <a:buClr>
                <a:schemeClr val="lt1"/>
              </a:buClr>
              <a:buSzPts val="1400"/>
              <a:buChar char="•"/>
              <a:defRPr sz="1400">
                <a:solidFill>
                  <a:schemeClr val="lt1"/>
                </a:solidFill>
              </a:defRPr>
            </a:lvl3pPr>
            <a:lvl4pPr indent="-304800" lvl="3" marL="1828800" rtl="0" algn="l">
              <a:spcBef>
                <a:spcPts val="500"/>
              </a:spcBef>
              <a:spcAft>
                <a:spcPts val="0"/>
              </a:spcAft>
              <a:buClr>
                <a:schemeClr val="lt1"/>
              </a:buClr>
              <a:buSzPts val="1200"/>
              <a:buChar char="•"/>
              <a:defRPr sz="1200">
                <a:solidFill>
                  <a:schemeClr val="lt1"/>
                </a:solidFill>
              </a:defRPr>
            </a:lvl4pPr>
            <a:lvl5pPr indent="-228600" lvl="4" marL="2286000" rtl="0" algn="l">
              <a:spcBef>
                <a:spcPts val="500"/>
              </a:spcBef>
              <a:spcAft>
                <a:spcPts val="0"/>
              </a:spcAft>
              <a:buSzPts val="1100"/>
              <a:buNone/>
              <a:defRPr sz="1200">
                <a:solidFill>
                  <a:schemeClr val="lt1"/>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347" name="Google Shape;347;p37"/>
          <p:cNvSpPr txBox="1"/>
          <p:nvPr>
            <p:ph idx="16" type="body"/>
          </p:nvPr>
        </p:nvSpPr>
        <p:spPr>
          <a:xfrm>
            <a:off x="7263166" y="2421713"/>
            <a:ext cx="1611900" cy="373800"/>
          </a:xfrm>
          <a:prstGeom prst="rect">
            <a:avLst/>
          </a:prstGeom>
          <a:noFill/>
          <a:ln>
            <a:noFill/>
          </a:ln>
        </p:spPr>
        <p:txBody>
          <a:bodyPr anchorCtr="0" anchor="b" bIns="0" lIns="0" spcFirstLastPara="1" rIns="0" wrap="square" tIns="0">
            <a:noAutofit/>
          </a:bodyPr>
          <a:lstStyle>
            <a:lvl1pPr indent="-228600" lvl="0" marL="457200" rtl="0" algn="ctr">
              <a:spcBef>
                <a:spcPts val="800"/>
              </a:spcBef>
              <a:spcAft>
                <a:spcPts val="0"/>
              </a:spcAft>
              <a:buClr>
                <a:schemeClr val="lt1"/>
              </a:buClr>
              <a:buSzPts val="1100"/>
              <a:buNone/>
              <a:defRPr b="1" sz="1100">
                <a:solidFill>
                  <a:schemeClr val="dk1"/>
                </a:solidFill>
                <a:latin typeface="Salesforce Sans"/>
                <a:ea typeface="Salesforce Sans"/>
                <a:cs typeface="Salesforce Sans"/>
                <a:sym typeface="Salesforce Sans"/>
              </a:defRPr>
            </a:lvl1pPr>
            <a:lvl2pPr indent="-323850" lvl="1" marL="914400" rtl="0" algn="l">
              <a:spcBef>
                <a:spcPts val="200"/>
              </a:spcBef>
              <a:spcAft>
                <a:spcPts val="0"/>
              </a:spcAft>
              <a:buClr>
                <a:schemeClr val="lt1"/>
              </a:buClr>
              <a:buSzPts val="1500"/>
              <a:buChar char="•"/>
              <a:defRPr sz="1500">
                <a:solidFill>
                  <a:schemeClr val="lt1"/>
                </a:solidFill>
              </a:defRPr>
            </a:lvl2pPr>
            <a:lvl3pPr indent="-317500" lvl="2" marL="1371600" rtl="0" algn="l">
              <a:spcBef>
                <a:spcPts val="500"/>
              </a:spcBef>
              <a:spcAft>
                <a:spcPts val="0"/>
              </a:spcAft>
              <a:buClr>
                <a:schemeClr val="lt1"/>
              </a:buClr>
              <a:buSzPts val="1400"/>
              <a:buChar char="•"/>
              <a:defRPr sz="1400">
                <a:solidFill>
                  <a:schemeClr val="lt1"/>
                </a:solidFill>
              </a:defRPr>
            </a:lvl3pPr>
            <a:lvl4pPr indent="-304800" lvl="3" marL="1828800" rtl="0" algn="l">
              <a:spcBef>
                <a:spcPts val="500"/>
              </a:spcBef>
              <a:spcAft>
                <a:spcPts val="0"/>
              </a:spcAft>
              <a:buClr>
                <a:schemeClr val="lt1"/>
              </a:buClr>
              <a:buSzPts val="1200"/>
              <a:buChar char="•"/>
              <a:defRPr sz="1200">
                <a:solidFill>
                  <a:schemeClr val="lt1"/>
                </a:solidFill>
              </a:defRPr>
            </a:lvl4pPr>
            <a:lvl5pPr indent="-228600" lvl="4" marL="2286000" rtl="0" algn="l">
              <a:spcBef>
                <a:spcPts val="500"/>
              </a:spcBef>
              <a:spcAft>
                <a:spcPts val="0"/>
              </a:spcAft>
              <a:buSzPts val="1100"/>
              <a:buNone/>
              <a:defRPr sz="1200">
                <a:solidFill>
                  <a:schemeClr val="lt1"/>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348" name="Google Shape;348;p37"/>
          <p:cNvSpPr/>
          <p:nvPr>
            <p:ph idx="17" type="pic"/>
          </p:nvPr>
        </p:nvSpPr>
        <p:spPr>
          <a:xfrm>
            <a:off x="5671874" y="1164781"/>
            <a:ext cx="1261800" cy="1258800"/>
          </a:xfrm>
          <a:prstGeom prst="ellipse">
            <a:avLst/>
          </a:prstGeom>
          <a:solidFill>
            <a:srgbClr val="C1B9B4"/>
          </a:solidFill>
          <a:ln cap="flat" cmpd="sng" w="9525">
            <a:solidFill>
              <a:srgbClr val="C1B9B4"/>
            </a:solidFill>
            <a:prstDash val="solid"/>
            <a:round/>
            <a:headEnd len="sm" w="sm" type="none"/>
            <a:tailEnd len="sm" w="sm" type="none"/>
          </a:ln>
          <a:effectLst>
            <a:outerShdw blurRad="254000" rotWithShape="0" algn="tl" dir="3600000" dist="101600">
              <a:srgbClr val="000000">
                <a:alpha val="14900"/>
              </a:srgbClr>
            </a:outerShdw>
          </a:effectLst>
        </p:spPr>
        <p:txBody>
          <a:bodyPr anchorCtr="0" anchor="ctr" bIns="68575" lIns="68575" spcFirstLastPara="1" rIns="68575" wrap="square" tIns="68575">
            <a:noAutofit/>
          </a:bodyPr>
          <a:lstStyle>
            <a:lvl1pPr lvl="0" marR="0" rtl="0" algn="l">
              <a:spcBef>
                <a:spcPts val="800"/>
              </a:spcBef>
              <a:spcAft>
                <a:spcPts val="0"/>
              </a:spcAft>
              <a:buClr>
                <a:srgbClr val="7F7F7F"/>
              </a:buClr>
              <a:buSzPts val="1400"/>
              <a:buFont typeface="Arial"/>
              <a:buNone/>
              <a:defRPr b="0" i="0" sz="1400" u="none" cap="none" strike="noStrike">
                <a:solidFill>
                  <a:srgbClr val="FFFFFF"/>
                </a:solidFill>
                <a:latin typeface="Salesforce Sans"/>
                <a:ea typeface="Salesforce Sans"/>
                <a:cs typeface="Salesforce Sans"/>
                <a:sym typeface="Salesforce Sans"/>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Salesforce Sans"/>
                <a:ea typeface="Salesforce Sans"/>
                <a:cs typeface="Salesforce Sans"/>
                <a:sym typeface="Salesforce Sans"/>
              </a:defRPr>
            </a:lvl3pPr>
            <a:lvl4pPr lvl="3" marR="0" rtl="0" algn="l">
              <a:spcBef>
                <a:spcPts val="500"/>
              </a:spcBef>
              <a:spcAft>
                <a:spcPts val="0"/>
              </a:spcAft>
              <a:buClr>
                <a:schemeClr val="accent2"/>
              </a:buClr>
              <a:buSzPts val="1100"/>
              <a:buFont typeface="Arial"/>
              <a:buChar char="•"/>
              <a:defRPr b="0" i="0" sz="1100" u="none" cap="none" strike="noStrike">
                <a:solidFill>
                  <a:schemeClr val="accent2"/>
                </a:solidFill>
                <a:latin typeface="Salesforce Sans"/>
                <a:ea typeface="Salesforce Sans"/>
                <a:cs typeface="Salesforce Sans"/>
                <a:sym typeface="Salesforce Sans"/>
              </a:defRPr>
            </a:lvl4pPr>
            <a:lvl5pPr lvl="4" marR="0" rtl="0" algn="l">
              <a:spcBef>
                <a:spcPts val="500"/>
              </a:spcBef>
              <a:spcAft>
                <a:spcPts val="0"/>
              </a:spcAft>
              <a:buSzPts val="1100"/>
              <a:buNone/>
              <a:defRPr b="0" i="0" sz="1500" u="none" cap="none" strike="noStrike">
                <a:solidFill>
                  <a:schemeClr val="accent2"/>
                </a:solidFill>
                <a:latin typeface="Salesforce Sans"/>
                <a:ea typeface="Salesforce Sans"/>
                <a:cs typeface="Salesforce Sans"/>
                <a:sym typeface="Salesforce Sans"/>
              </a:defRPr>
            </a:lvl5pPr>
            <a:lvl6pPr lvl="5" marR="0" rtl="0" algn="l">
              <a:spcBef>
                <a:spcPts val="5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6pPr>
            <a:lvl7pPr lvl="6"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7pPr>
            <a:lvl8pPr lvl="7"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8pPr>
            <a:lvl9pPr lvl="8"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9pPr>
          </a:lstStyle>
          <a:p/>
        </p:txBody>
      </p:sp>
      <p:sp>
        <p:nvSpPr>
          <p:cNvPr id="349" name="Google Shape;349;p37"/>
          <p:cNvSpPr/>
          <p:nvPr>
            <p:ph idx="18" type="pic"/>
          </p:nvPr>
        </p:nvSpPr>
        <p:spPr>
          <a:xfrm>
            <a:off x="7414966" y="1164781"/>
            <a:ext cx="1261800" cy="1258800"/>
          </a:xfrm>
          <a:prstGeom prst="ellipse">
            <a:avLst/>
          </a:prstGeom>
          <a:solidFill>
            <a:srgbClr val="C1B9B4"/>
          </a:solidFill>
          <a:ln cap="flat" cmpd="sng" w="9525">
            <a:solidFill>
              <a:srgbClr val="C1B9B4"/>
            </a:solidFill>
            <a:prstDash val="solid"/>
            <a:round/>
            <a:headEnd len="sm" w="sm" type="none"/>
            <a:tailEnd len="sm" w="sm" type="none"/>
          </a:ln>
          <a:effectLst>
            <a:outerShdw blurRad="254000" rotWithShape="0" algn="tl" dir="3600000" dist="101600">
              <a:srgbClr val="000000">
                <a:alpha val="14900"/>
              </a:srgbClr>
            </a:outerShdw>
          </a:effectLst>
        </p:spPr>
        <p:txBody>
          <a:bodyPr anchorCtr="0" anchor="ctr" bIns="68575" lIns="68575" spcFirstLastPara="1" rIns="68575" wrap="square" tIns="68575">
            <a:noAutofit/>
          </a:bodyPr>
          <a:lstStyle>
            <a:lvl1pPr lvl="0" marR="0" rtl="0" algn="l">
              <a:spcBef>
                <a:spcPts val="800"/>
              </a:spcBef>
              <a:spcAft>
                <a:spcPts val="0"/>
              </a:spcAft>
              <a:buClr>
                <a:srgbClr val="7F7F7F"/>
              </a:buClr>
              <a:buSzPts val="1400"/>
              <a:buFont typeface="Arial"/>
              <a:buNone/>
              <a:defRPr b="0" i="0" sz="1400" u="none" cap="none" strike="noStrike">
                <a:solidFill>
                  <a:srgbClr val="FFFFFF"/>
                </a:solidFill>
                <a:latin typeface="Salesforce Sans"/>
                <a:ea typeface="Salesforce Sans"/>
                <a:cs typeface="Salesforce Sans"/>
                <a:sym typeface="Salesforce Sans"/>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Salesforce Sans"/>
                <a:ea typeface="Salesforce Sans"/>
                <a:cs typeface="Salesforce Sans"/>
                <a:sym typeface="Salesforce Sans"/>
              </a:defRPr>
            </a:lvl3pPr>
            <a:lvl4pPr lvl="3" marR="0" rtl="0" algn="l">
              <a:spcBef>
                <a:spcPts val="500"/>
              </a:spcBef>
              <a:spcAft>
                <a:spcPts val="0"/>
              </a:spcAft>
              <a:buClr>
                <a:schemeClr val="accent2"/>
              </a:buClr>
              <a:buSzPts val="1100"/>
              <a:buFont typeface="Arial"/>
              <a:buChar char="•"/>
              <a:defRPr b="0" i="0" sz="1100" u="none" cap="none" strike="noStrike">
                <a:solidFill>
                  <a:schemeClr val="accent2"/>
                </a:solidFill>
                <a:latin typeface="Salesforce Sans"/>
                <a:ea typeface="Salesforce Sans"/>
                <a:cs typeface="Salesforce Sans"/>
                <a:sym typeface="Salesforce Sans"/>
              </a:defRPr>
            </a:lvl4pPr>
            <a:lvl5pPr lvl="4" marR="0" rtl="0" algn="l">
              <a:spcBef>
                <a:spcPts val="500"/>
              </a:spcBef>
              <a:spcAft>
                <a:spcPts val="0"/>
              </a:spcAft>
              <a:buSzPts val="1100"/>
              <a:buNone/>
              <a:defRPr b="0" i="0" sz="1500" u="none" cap="none" strike="noStrike">
                <a:solidFill>
                  <a:schemeClr val="accent2"/>
                </a:solidFill>
                <a:latin typeface="Salesforce Sans"/>
                <a:ea typeface="Salesforce Sans"/>
                <a:cs typeface="Salesforce Sans"/>
                <a:sym typeface="Salesforce Sans"/>
              </a:defRPr>
            </a:lvl5pPr>
            <a:lvl6pPr lvl="5" marR="0" rtl="0" algn="l">
              <a:spcBef>
                <a:spcPts val="5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6pPr>
            <a:lvl7pPr lvl="6"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7pPr>
            <a:lvl8pPr lvl="7"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8pPr>
            <a:lvl9pPr lvl="8"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9pPr>
          </a:lstStyle>
          <a:p/>
        </p:txBody>
      </p:sp>
      <p:pic>
        <p:nvPicPr>
          <p:cNvPr descr="pasted-image.pdf" id="350" name="Google Shape;350;p37"/>
          <p:cNvPicPr preferRelativeResize="0"/>
          <p:nvPr/>
        </p:nvPicPr>
        <p:blipFill rotWithShape="1">
          <a:blip r:embed="rId2">
            <a:alphaModFix/>
          </a:blip>
          <a:srcRect b="0" l="0" r="0" t="0"/>
          <a:stretch/>
        </p:blipFill>
        <p:spPr>
          <a:xfrm>
            <a:off x="8275084" y="424095"/>
            <a:ext cx="476800" cy="333821"/>
          </a:xfrm>
          <a:prstGeom prst="rect">
            <a:avLst/>
          </a:prstGeom>
          <a:noFill/>
          <a:ln>
            <a:noFill/>
          </a:ln>
        </p:spPr>
      </p:pic>
      <p:sp>
        <p:nvSpPr>
          <p:cNvPr id="351" name="Google Shape;351;p37"/>
          <p:cNvSpPr txBox="1"/>
          <p:nvPr>
            <p:ph type="title"/>
          </p:nvPr>
        </p:nvSpPr>
        <p:spPr>
          <a:xfrm>
            <a:off x="428740" y="47625"/>
            <a:ext cx="8286300" cy="7431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descr="Footer 3.png" id="352" name="Google Shape;352;p37"/>
          <p:cNvPicPr preferRelativeResize="0"/>
          <p:nvPr/>
        </p:nvPicPr>
        <p:blipFill rotWithShape="1">
          <a:blip r:embed="rId3">
            <a:alphaModFix/>
          </a:blip>
          <a:srcRect b="0" l="89" r="79" t="0"/>
          <a:stretch/>
        </p:blipFill>
        <p:spPr>
          <a:xfrm flipH="1">
            <a:off x="7761215" y="4326571"/>
            <a:ext cx="1390083" cy="823575"/>
          </a:xfrm>
          <a:prstGeom prst="rect">
            <a:avLst/>
          </a:prstGeom>
          <a:noFill/>
          <a:ln>
            <a:noFill/>
          </a:ln>
        </p:spPr>
      </p:pic>
      <p:pic>
        <p:nvPicPr>
          <p:cNvPr descr="Image" id="353" name="Google Shape;353;p37"/>
          <p:cNvPicPr preferRelativeResize="0"/>
          <p:nvPr/>
        </p:nvPicPr>
        <p:blipFill rotWithShape="1">
          <a:blip r:embed="rId4">
            <a:alphaModFix/>
          </a:blip>
          <a:srcRect b="0" l="0" r="0" t="0"/>
          <a:stretch/>
        </p:blipFill>
        <p:spPr>
          <a:xfrm flipH="1">
            <a:off x="8600085" y="4521974"/>
            <a:ext cx="380295" cy="418137"/>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3 - Customer Story Layout">
  <p:cSld name=" Customer Story Layout">
    <p:spTree>
      <p:nvGrpSpPr>
        <p:cNvPr id="354" name="Shape 354"/>
        <p:cNvGrpSpPr/>
        <p:nvPr/>
      </p:nvGrpSpPr>
      <p:grpSpPr>
        <a:xfrm>
          <a:off x="0" y="0"/>
          <a:ext cx="0" cy="0"/>
          <a:chOff x="0" y="0"/>
          <a:chExt cx="0" cy="0"/>
        </a:xfrm>
      </p:grpSpPr>
      <p:sp>
        <p:nvSpPr>
          <p:cNvPr id="355" name="Google Shape;355;p38"/>
          <p:cNvSpPr/>
          <p:nvPr/>
        </p:nvSpPr>
        <p:spPr>
          <a:xfrm rot="5399799">
            <a:off x="-1250381" y="1251036"/>
            <a:ext cx="5131500" cy="2635500"/>
          </a:xfrm>
          <a:prstGeom prst="round2SameRect">
            <a:avLst>
              <a:gd fmla="val 6325" name="adj1"/>
              <a:gd fmla="val 0" name="adj2"/>
            </a:avLst>
          </a:prstGeom>
          <a:solidFill>
            <a:srgbClr val="FFFFFF"/>
          </a:solidFill>
          <a:ln>
            <a:noFill/>
          </a:ln>
          <a:effectLst>
            <a:outerShdw blurRad="304800" rotWithShape="0" algn="tl" dir="3600000" dist="114300">
              <a:srgbClr val="000000">
                <a:alpha val="1647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chemeClr val="dk1"/>
              </a:buClr>
              <a:buSzPts val="1400"/>
              <a:buFont typeface="Salesforce Sans"/>
              <a:buNone/>
            </a:pPr>
            <a:r>
              <a:t/>
            </a:r>
            <a:endParaRPr sz="1400">
              <a:solidFill>
                <a:srgbClr val="FFFFFF"/>
              </a:solidFill>
              <a:latin typeface="Salesforce Sans"/>
              <a:ea typeface="Salesforce Sans"/>
              <a:cs typeface="Salesforce Sans"/>
              <a:sym typeface="Salesforce Sans"/>
            </a:endParaRPr>
          </a:p>
        </p:txBody>
      </p:sp>
      <p:sp>
        <p:nvSpPr>
          <p:cNvPr id="356" name="Google Shape;356;p38"/>
          <p:cNvSpPr/>
          <p:nvPr/>
        </p:nvSpPr>
        <p:spPr>
          <a:xfrm>
            <a:off x="137853" y="133693"/>
            <a:ext cx="2368800" cy="1979700"/>
          </a:xfrm>
          <a:prstGeom prst="rect">
            <a:avLst/>
          </a:prstGeom>
          <a:solidFill>
            <a:srgbClr val="999999"/>
          </a:solidFill>
          <a:ln>
            <a:noFill/>
          </a:ln>
        </p:spPr>
        <p:txBody>
          <a:bodyPr anchorCtr="0" anchor="ctr" bIns="68575" lIns="68575" spcFirstLastPara="1" rIns="68575" wrap="square" tIns="68575">
            <a:noAutofit/>
          </a:bodyPr>
          <a:lstStyle/>
          <a:p>
            <a:pPr indent="0" lvl="0" marL="0" marR="0" rtl="0" algn="ctr">
              <a:spcBef>
                <a:spcPts val="0"/>
              </a:spcBef>
              <a:spcAft>
                <a:spcPts val="0"/>
              </a:spcAft>
              <a:buClr>
                <a:srgbClr val="FFFFFF"/>
              </a:buClr>
              <a:buSzPts val="1400"/>
              <a:buFont typeface="Salesforce Sans"/>
              <a:buNone/>
            </a:pPr>
            <a:r>
              <a:rPr lang="en" sz="1400">
                <a:solidFill>
                  <a:srgbClr val="FFFFFF"/>
                </a:solidFill>
                <a:latin typeface="Salesforce Sans"/>
                <a:ea typeface="Salesforce Sans"/>
                <a:cs typeface="Salesforce Sans"/>
                <a:sym typeface="Salesforce Sans"/>
              </a:rPr>
              <a:t>Google Slides does not have an image placeholder option.  Please place an image over this box manually</a:t>
            </a:r>
            <a:endParaRPr sz="1400">
              <a:solidFill>
                <a:srgbClr val="FFFFFF"/>
              </a:solidFill>
              <a:latin typeface="Salesforce Sans"/>
              <a:ea typeface="Salesforce Sans"/>
              <a:cs typeface="Salesforce Sans"/>
              <a:sym typeface="Salesforce Sans"/>
            </a:endParaRPr>
          </a:p>
        </p:txBody>
      </p:sp>
      <p:sp>
        <p:nvSpPr>
          <p:cNvPr id="357" name="Google Shape;357;p38"/>
          <p:cNvSpPr/>
          <p:nvPr>
            <p:ph idx="2" type="pic"/>
          </p:nvPr>
        </p:nvSpPr>
        <p:spPr>
          <a:xfrm>
            <a:off x="136992" y="133693"/>
            <a:ext cx="2368800" cy="1979700"/>
          </a:xfrm>
          <a:prstGeom prst="rect">
            <a:avLst/>
          </a:prstGeom>
          <a:solidFill>
            <a:srgbClr val="9A8F87"/>
          </a:solidFill>
          <a:ln>
            <a:noFill/>
          </a:ln>
        </p:spPr>
        <p:txBody>
          <a:bodyPr anchorCtr="0" anchor="ctr" bIns="0" lIns="342950" spcFirstLastPara="1" rIns="342950" wrap="square" tIns="0">
            <a:noAutofit/>
          </a:bodyPr>
          <a:lstStyle>
            <a:lvl1pPr lvl="0" marR="0" rtl="0" algn="ctr">
              <a:spcBef>
                <a:spcPts val="800"/>
              </a:spcBef>
              <a:spcAft>
                <a:spcPts val="0"/>
              </a:spcAft>
              <a:buClr>
                <a:srgbClr val="7F7F7F"/>
              </a:buClr>
              <a:buSzPts val="1100"/>
              <a:buFont typeface="Arial"/>
              <a:buNone/>
              <a:defRPr b="0" i="0" sz="1100" u="none" cap="none" strike="noStrike">
                <a:solidFill>
                  <a:schemeClr val="lt1"/>
                </a:solidFill>
                <a:latin typeface="Salesforce Sans"/>
                <a:ea typeface="Salesforce Sans"/>
                <a:cs typeface="Salesforce Sans"/>
                <a:sym typeface="Salesforce Sans"/>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Salesforce Sans"/>
                <a:ea typeface="Salesforce Sans"/>
                <a:cs typeface="Salesforce Sans"/>
                <a:sym typeface="Salesforce Sans"/>
              </a:defRPr>
            </a:lvl3pPr>
            <a:lvl4pPr lvl="3" marR="0" rtl="0" algn="l">
              <a:spcBef>
                <a:spcPts val="500"/>
              </a:spcBef>
              <a:spcAft>
                <a:spcPts val="0"/>
              </a:spcAft>
              <a:buClr>
                <a:schemeClr val="accent2"/>
              </a:buClr>
              <a:buSzPts val="1100"/>
              <a:buFont typeface="Arial"/>
              <a:buChar char="•"/>
              <a:defRPr b="0" i="0" sz="1100" u="none" cap="none" strike="noStrike">
                <a:solidFill>
                  <a:schemeClr val="accent2"/>
                </a:solidFill>
                <a:latin typeface="Salesforce Sans"/>
                <a:ea typeface="Salesforce Sans"/>
                <a:cs typeface="Salesforce Sans"/>
                <a:sym typeface="Salesforce Sans"/>
              </a:defRPr>
            </a:lvl4pPr>
            <a:lvl5pPr lvl="4" marR="0" rtl="0" algn="l">
              <a:spcBef>
                <a:spcPts val="500"/>
              </a:spcBef>
              <a:spcAft>
                <a:spcPts val="0"/>
              </a:spcAft>
              <a:buSzPts val="1100"/>
              <a:buNone/>
              <a:defRPr b="0" i="0" sz="1500" u="none" cap="none" strike="noStrike">
                <a:solidFill>
                  <a:schemeClr val="accent2"/>
                </a:solidFill>
                <a:latin typeface="Salesforce Sans"/>
                <a:ea typeface="Salesforce Sans"/>
                <a:cs typeface="Salesforce Sans"/>
                <a:sym typeface="Salesforce Sans"/>
              </a:defRPr>
            </a:lvl5pPr>
            <a:lvl6pPr lvl="5" marR="0" rtl="0" algn="l">
              <a:spcBef>
                <a:spcPts val="5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6pPr>
            <a:lvl7pPr lvl="6"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7pPr>
            <a:lvl8pPr lvl="7"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8pPr>
            <a:lvl9pPr lvl="8"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9pPr>
          </a:lstStyle>
          <a:p/>
        </p:txBody>
      </p:sp>
      <p:sp>
        <p:nvSpPr>
          <p:cNvPr id="358" name="Google Shape;358;p38"/>
          <p:cNvSpPr/>
          <p:nvPr/>
        </p:nvSpPr>
        <p:spPr>
          <a:xfrm>
            <a:off x="-1" y="5009532"/>
            <a:ext cx="2505708" cy="133974"/>
          </a:xfrm>
          <a:custGeom>
            <a:rect b="b" l="l" r="r" t="t"/>
            <a:pathLst>
              <a:path extrusionOk="0" h="21600" w="2160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3366"/>
              </a:buClr>
              <a:buSzPts val="1300"/>
              <a:buFont typeface="Salesforce Sans"/>
              <a:buNone/>
            </a:pPr>
            <a:r>
              <a:t/>
            </a:r>
            <a:endParaRPr sz="1300">
              <a:solidFill>
                <a:schemeClr val="dk1"/>
              </a:solidFill>
              <a:latin typeface="Salesforce Sans"/>
              <a:ea typeface="Salesforce Sans"/>
              <a:cs typeface="Salesforce Sans"/>
              <a:sym typeface="Salesforce Sans"/>
            </a:endParaRPr>
          </a:p>
        </p:txBody>
      </p:sp>
      <p:pic>
        <p:nvPicPr>
          <p:cNvPr descr="pasted-image.pdf" id="359" name="Google Shape;359;p38"/>
          <p:cNvPicPr preferRelativeResize="0"/>
          <p:nvPr/>
        </p:nvPicPr>
        <p:blipFill rotWithShape="1">
          <a:blip r:embed="rId2">
            <a:alphaModFix/>
          </a:blip>
          <a:srcRect b="0" l="0" r="0" t="0"/>
          <a:stretch/>
        </p:blipFill>
        <p:spPr>
          <a:xfrm>
            <a:off x="1035318" y="4432407"/>
            <a:ext cx="559947" cy="392044"/>
          </a:xfrm>
          <a:prstGeom prst="rect">
            <a:avLst/>
          </a:prstGeom>
          <a:noFill/>
          <a:ln>
            <a:noFill/>
          </a:ln>
        </p:spPr>
      </p:pic>
      <p:sp>
        <p:nvSpPr>
          <p:cNvPr id="360" name="Google Shape;360;p38"/>
          <p:cNvSpPr txBox="1"/>
          <p:nvPr>
            <p:ph type="title"/>
          </p:nvPr>
        </p:nvSpPr>
        <p:spPr>
          <a:xfrm>
            <a:off x="2903754" y="367221"/>
            <a:ext cx="5811600" cy="7431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sz="21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61" name="Google Shape;361;p38"/>
          <p:cNvSpPr txBox="1"/>
          <p:nvPr>
            <p:ph idx="11" type="ftr"/>
          </p:nvPr>
        </p:nvSpPr>
        <p:spPr>
          <a:xfrm>
            <a:off x="7059402" y="4912148"/>
            <a:ext cx="1657200" cy="1605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a:solidFill>
                  <a:schemeClr val="dk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62" name="Google Shape;362;p38"/>
          <p:cNvSpPr txBox="1"/>
          <p:nvPr>
            <p:ph idx="1" type="body"/>
          </p:nvPr>
        </p:nvSpPr>
        <p:spPr>
          <a:xfrm>
            <a:off x="2903753" y="1277772"/>
            <a:ext cx="5811600" cy="25254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sz="1200">
                <a:solidFill>
                  <a:schemeClr val="dk1"/>
                </a:solidFill>
              </a:defRPr>
            </a:lvl1pPr>
            <a:lvl2pPr indent="-298450" lvl="1" marL="914400" rtl="0" algn="l">
              <a:spcBef>
                <a:spcPts val="1000"/>
              </a:spcBef>
              <a:spcAft>
                <a:spcPts val="0"/>
              </a:spcAft>
              <a:buSzPts val="1100"/>
              <a:buChar char="•"/>
              <a:defRPr sz="1100">
                <a:solidFill>
                  <a:schemeClr val="dk1"/>
                </a:solidFill>
              </a:defRPr>
            </a:lvl2pPr>
            <a:lvl3pPr indent="-292100" lvl="2" marL="1371600" rtl="0" algn="l">
              <a:spcBef>
                <a:spcPts val="500"/>
              </a:spcBef>
              <a:spcAft>
                <a:spcPts val="0"/>
              </a:spcAft>
              <a:buSzPts val="1000"/>
              <a:buChar char="•"/>
              <a:defRPr sz="1000">
                <a:solidFill>
                  <a:schemeClr val="dk1"/>
                </a:solidFill>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363" name="Google Shape;363;p38"/>
          <p:cNvSpPr/>
          <p:nvPr>
            <p:ph idx="3" type="pic"/>
          </p:nvPr>
        </p:nvSpPr>
        <p:spPr>
          <a:xfrm>
            <a:off x="248328" y="2534263"/>
            <a:ext cx="2133900" cy="1247100"/>
          </a:xfrm>
          <a:prstGeom prst="rect">
            <a:avLst/>
          </a:prstGeom>
          <a:noFill/>
          <a:ln>
            <a:noFill/>
          </a:ln>
        </p:spPr>
        <p:txBody>
          <a:bodyPr anchorCtr="0" anchor="ctr" bIns="0" lIns="0" spcFirstLastPara="1" rIns="0" wrap="square" tIns="0">
            <a:noAutofit/>
          </a:bodyPr>
          <a:lstStyle>
            <a:lvl1pPr lvl="0" marR="0" rtl="0" algn="ctr">
              <a:spcBef>
                <a:spcPts val="800"/>
              </a:spcBef>
              <a:spcAft>
                <a:spcPts val="0"/>
              </a:spcAft>
              <a:buClr>
                <a:srgbClr val="7F7F7F"/>
              </a:buClr>
              <a:buSzPts val="900"/>
              <a:buFont typeface="Arial"/>
              <a:buNone/>
              <a:defRPr b="0" i="0" sz="900" u="none" cap="none" strike="noStrike">
                <a:solidFill>
                  <a:schemeClr val="accent2"/>
                </a:solidFill>
                <a:latin typeface="Salesforce Sans"/>
                <a:ea typeface="Salesforce Sans"/>
                <a:cs typeface="Salesforce Sans"/>
                <a:sym typeface="Salesforce Sans"/>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Salesforce Sans"/>
                <a:ea typeface="Salesforce Sans"/>
                <a:cs typeface="Salesforce Sans"/>
                <a:sym typeface="Salesforce Sans"/>
              </a:defRPr>
            </a:lvl3pPr>
            <a:lvl4pPr lvl="3" marR="0" rtl="0" algn="l">
              <a:spcBef>
                <a:spcPts val="500"/>
              </a:spcBef>
              <a:spcAft>
                <a:spcPts val="0"/>
              </a:spcAft>
              <a:buClr>
                <a:schemeClr val="accent2"/>
              </a:buClr>
              <a:buSzPts val="1100"/>
              <a:buFont typeface="Arial"/>
              <a:buChar char="•"/>
              <a:defRPr b="0" i="0" sz="1100" u="none" cap="none" strike="noStrike">
                <a:solidFill>
                  <a:schemeClr val="accent2"/>
                </a:solidFill>
                <a:latin typeface="Salesforce Sans"/>
                <a:ea typeface="Salesforce Sans"/>
                <a:cs typeface="Salesforce Sans"/>
                <a:sym typeface="Salesforce Sans"/>
              </a:defRPr>
            </a:lvl4pPr>
            <a:lvl5pPr lvl="4" marR="0" rtl="0" algn="l">
              <a:spcBef>
                <a:spcPts val="500"/>
              </a:spcBef>
              <a:spcAft>
                <a:spcPts val="0"/>
              </a:spcAft>
              <a:buSzPts val="1100"/>
              <a:buNone/>
              <a:defRPr b="0" i="0" sz="1500" u="none" cap="none" strike="noStrike">
                <a:solidFill>
                  <a:schemeClr val="accent2"/>
                </a:solidFill>
                <a:latin typeface="Salesforce Sans"/>
                <a:ea typeface="Salesforce Sans"/>
                <a:cs typeface="Salesforce Sans"/>
                <a:sym typeface="Salesforce Sans"/>
              </a:defRPr>
            </a:lvl5pPr>
            <a:lvl6pPr lvl="5" marR="0" rtl="0" algn="l">
              <a:spcBef>
                <a:spcPts val="5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6pPr>
            <a:lvl7pPr lvl="6"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7pPr>
            <a:lvl8pPr lvl="7"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8pPr>
            <a:lvl9pPr lvl="8"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9pPr>
          </a:lstStyle>
          <a:p/>
        </p:txBody>
      </p:sp>
      <p:cxnSp>
        <p:nvCxnSpPr>
          <p:cNvPr id="364" name="Google Shape;364;p38"/>
          <p:cNvCxnSpPr/>
          <p:nvPr/>
        </p:nvCxnSpPr>
        <p:spPr>
          <a:xfrm rot="10800000">
            <a:off x="1315277" y="3783075"/>
            <a:ext cx="0" cy="558000"/>
          </a:xfrm>
          <a:prstGeom prst="straightConnector1">
            <a:avLst/>
          </a:prstGeom>
          <a:noFill/>
          <a:ln cap="flat" cmpd="sng" w="9525">
            <a:solidFill>
              <a:srgbClr val="BCBABD"/>
            </a:solidFill>
            <a:prstDash val="solid"/>
            <a:round/>
            <a:headEnd len="sm" w="sm" type="none"/>
            <a:tailEnd len="sm" w="sm" type="none"/>
          </a:ln>
        </p:spPr>
      </p:cxnSp>
      <p:pic>
        <p:nvPicPr>
          <p:cNvPr descr="Image" id="365" name="Google Shape;365;p38"/>
          <p:cNvPicPr preferRelativeResize="0"/>
          <p:nvPr/>
        </p:nvPicPr>
        <p:spPr>
          <a:xfrm>
            <a:off x="2037543" y="4854021"/>
            <a:ext cx="596268" cy="294408"/>
          </a:xfrm>
          <a:custGeom>
            <a:rect b="b" l="l" r="r" t="t"/>
            <a:pathLst>
              <a:path extrusionOk="0" h="21600" w="21600">
                <a:moveTo>
                  <a:pt x="21600" y="0"/>
                </a:moveTo>
                <a:lnTo>
                  <a:pt x="0" y="2"/>
                </a:lnTo>
                <a:lnTo>
                  <a:pt x="0" y="21600"/>
                </a:lnTo>
                <a:lnTo>
                  <a:pt x="17079" y="21598"/>
                </a:lnTo>
                <a:cubicBezTo>
                  <a:pt x="19307" y="21598"/>
                  <a:pt x="21170" y="18187"/>
                  <a:pt x="21600" y="13652"/>
                </a:cubicBezTo>
                <a:lnTo>
                  <a:pt x="21600" y="0"/>
                </a:lnTo>
                <a:close/>
              </a:path>
            </a:pathLst>
          </a:custGeom>
          <a:noFill/>
          <a:ln>
            <a:noFill/>
          </a:ln>
        </p:spPr>
      </p:pic>
      <p:sp>
        <p:nvSpPr>
          <p:cNvPr descr="Image" id="366" name="Google Shape;366;p38"/>
          <p:cNvSpPr/>
          <p:nvPr/>
        </p:nvSpPr>
        <p:spPr>
          <a:xfrm flipH="1">
            <a:off x="0" y="4847121"/>
            <a:ext cx="584587" cy="296379"/>
          </a:xfrm>
          <a:prstGeom prst="rect">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1 - Thank You - A">
  <p:cSld name="Thank You - A">
    <p:bg>
      <p:bgPr>
        <a:solidFill>
          <a:srgbClr val="90D0FE"/>
        </a:solidFill>
      </p:bgPr>
    </p:bg>
    <p:spTree>
      <p:nvGrpSpPr>
        <p:cNvPr id="367" name="Shape 367"/>
        <p:cNvGrpSpPr/>
        <p:nvPr/>
      </p:nvGrpSpPr>
      <p:grpSpPr>
        <a:xfrm>
          <a:off x="0" y="0"/>
          <a:ext cx="0" cy="0"/>
          <a:chOff x="0" y="0"/>
          <a:chExt cx="0" cy="0"/>
        </a:xfrm>
      </p:grpSpPr>
      <p:sp>
        <p:nvSpPr>
          <p:cNvPr id="368" name="Google Shape;368;p39"/>
          <p:cNvSpPr txBox="1"/>
          <p:nvPr/>
        </p:nvSpPr>
        <p:spPr>
          <a:xfrm>
            <a:off x="2784874" y="1233106"/>
            <a:ext cx="6356400" cy="11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7200">
                <a:solidFill>
                  <a:srgbClr val="024D4C"/>
                </a:solidFill>
                <a:latin typeface="Salesforce Sans"/>
                <a:ea typeface="Salesforce Sans"/>
                <a:cs typeface="Salesforce Sans"/>
                <a:sym typeface="Salesforce Sans"/>
              </a:rPr>
              <a:t>Thank You</a:t>
            </a:r>
            <a:endParaRPr sz="1100"/>
          </a:p>
        </p:txBody>
      </p:sp>
      <p:pic>
        <p:nvPicPr>
          <p:cNvPr id="369" name="Google Shape;369;p39"/>
          <p:cNvPicPr preferRelativeResize="0"/>
          <p:nvPr/>
        </p:nvPicPr>
        <p:blipFill rotWithShape="1">
          <a:blip r:embed="rId2">
            <a:alphaModFix/>
          </a:blip>
          <a:srcRect b="0" l="0" r="0" t="0"/>
          <a:stretch/>
        </p:blipFill>
        <p:spPr>
          <a:xfrm>
            <a:off x="0" y="1340"/>
            <a:ext cx="9141621" cy="5142162"/>
          </a:xfrm>
          <a:prstGeom prst="rect">
            <a:avLst/>
          </a:prstGeom>
          <a:noFill/>
          <a:ln>
            <a:noFill/>
          </a:ln>
        </p:spPr>
      </p:pic>
      <p:pic>
        <p:nvPicPr>
          <p:cNvPr id="370" name="Google Shape;370;p39"/>
          <p:cNvPicPr preferRelativeResize="0"/>
          <p:nvPr/>
        </p:nvPicPr>
        <p:blipFill rotWithShape="1">
          <a:blip r:embed="rId3">
            <a:alphaModFix/>
          </a:blip>
          <a:srcRect b="0" l="0" r="0" t="0"/>
          <a:stretch/>
        </p:blipFill>
        <p:spPr>
          <a:xfrm>
            <a:off x="3697105" y="1467371"/>
            <a:ext cx="4514506" cy="70972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2 - Thank You - B">
  <p:cSld name="Thank You - B">
    <p:bg>
      <p:bgPr>
        <a:solidFill>
          <a:srgbClr val="90D0FE"/>
        </a:solidFill>
      </p:bgPr>
    </p:bg>
    <p:spTree>
      <p:nvGrpSpPr>
        <p:cNvPr id="371" name="Shape 371"/>
        <p:cNvGrpSpPr/>
        <p:nvPr/>
      </p:nvGrpSpPr>
      <p:grpSpPr>
        <a:xfrm>
          <a:off x="0" y="0"/>
          <a:ext cx="0" cy="0"/>
          <a:chOff x="0" y="0"/>
          <a:chExt cx="0" cy="0"/>
        </a:xfrm>
      </p:grpSpPr>
      <p:sp>
        <p:nvSpPr>
          <p:cNvPr id="372" name="Google Shape;372;p40"/>
          <p:cNvSpPr txBox="1"/>
          <p:nvPr/>
        </p:nvSpPr>
        <p:spPr>
          <a:xfrm>
            <a:off x="1393807" y="1676644"/>
            <a:ext cx="6356400" cy="11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7200">
                <a:solidFill>
                  <a:srgbClr val="024D4C"/>
                </a:solidFill>
                <a:latin typeface="Salesforce Sans"/>
                <a:ea typeface="Salesforce Sans"/>
                <a:cs typeface="Salesforce Sans"/>
                <a:sym typeface="Salesforce Sans"/>
              </a:rPr>
              <a:t>Thank You</a:t>
            </a:r>
            <a:endParaRPr sz="1100"/>
          </a:p>
        </p:txBody>
      </p:sp>
      <p:pic>
        <p:nvPicPr>
          <p:cNvPr id="373" name="Google Shape;373;p40"/>
          <p:cNvPicPr preferRelativeResize="0"/>
          <p:nvPr/>
        </p:nvPicPr>
        <p:blipFill rotWithShape="1">
          <a:blip r:embed="rId2">
            <a:alphaModFix/>
          </a:blip>
          <a:srcRect b="0" l="0" r="0" t="0"/>
          <a:stretch/>
        </p:blipFill>
        <p:spPr>
          <a:xfrm>
            <a:off x="0" y="1340"/>
            <a:ext cx="9141614" cy="5142158"/>
          </a:xfrm>
          <a:prstGeom prst="rect">
            <a:avLst/>
          </a:prstGeom>
          <a:noFill/>
          <a:ln>
            <a:noFill/>
          </a:ln>
        </p:spPr>
      </p:pic>
      <p:pic>
        <p:nvPicPr>
          <p:cNvPr id="374" name="Google Shape;374;p40"/>
          <p:cNvPicPr preferRelativeResize="0"/>
          <p:nvPr/>
        </p:nvPicPr>
        <p:blipFill rotWithShape="1">
          <a:blip r:embed="rId3">
            <a:alphaModFix/>
          </a:blip>
          <a:srcRect b="0" l="0" r="0" t="0"/>
          <a:stretch/>
        </p:blipFill>
        <p:spPr>
          <a:xfrm>
            <a:off x="2380562" y="1934497"/>
            <a:ext cx="4381738" cy="6888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3 - Title Slide_ C">
  <p:cSld name="Title Slide_ C">
    <p:bg>
      <p:bgPr>
        <a:solidFill>
          <a:schemeClr val="lt1"/>
        </a:solidFill>
      </p:bgPr>
    </p:bg>
    <p:spTree>
      <p:nvGrpSpPr>
        <p:cNvPr id="32" name="Shape 32"/>
        <p:cNvGrpSpPr/>
        <p:nvPr/>
      </p:nvGrpSpPr>
      <p:grpSpPr>
        <a:xfrm>
          <a:off x="0" y="0"/>
          <a:ext cx="0" cy="0"/>
          <a:chOff x="0" y="0"/>
          <a:chExt cx="0" cy="0"/>
        </a:xfrm>
      </p:grpSpPr>
      <p:pic>
        <p:nvPicPr>
          <p:cNvPr id="33" name="Google Shape;33;p5"/>
          <p:cNvPicPr preferRelativeResize="0"/>
          <p:nvPr/>
        </p:nvPicPr>
        <p:blipFill rotWithShape="1">
          <a:blip r:embed="rId2">
            <a:alphaModFix/>
          </a:blip>
          <a:srcRect b="0" l="0" r="0" t="0"/>
          <a:stretch/>
        </p:blipFill>
        <p:spPr>
          <a:xfrm>
            <a:off x="0" y="670"/>
            <a:ext cx="9141621" cy="5142159"/>
          </a:xfrm>
          <a:prstGeom prst="rect">
            <a:avLst/>
          </a:prstGeom>
          <a:noFill/>
          <a:ln>
            <a:noFill/>
          </a:ln>
        </p:spPr>
      </p:pic>
      <p:sp>
        <p:nvSpPr>
          <p:cNvPr id="34" name="Google Shape;34;p5"/>
          <p:cNvSpPr txBox="1"/>
          <p:nvPr>
            <p:ph type="ctrTitle"/>
          </p:nvPr>
        </p:nvSpPr>
        <p:spPr>
          <a:xfrm>
            <a:off x="425570" y="1617949"/>
            <a:ext cx="3048900" cy="973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1100"/>
              <a:buNone/>
              <a:defRPr b="1" sz="2600">
                <a:solidFill>
                  <a:schemeClr val="accent1"/>
                </a:solidFill>
                <a:latin typeface="Salesforce Sans"/>
                <a:ea typeface="Salesforce Sans"/>
                <a:cs typeface="Salesforce Sans"/>
                <a:sym typeface="Salesforce Sans"/>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5" name="Google Shape;35;p5"/>
          <p:cNvSpPr txBox="1"/>
          <p:nvPr>
            <p:ph idx="1" type="subTitle"/>
          </p:nvPr>
        </p:nvSpPr>
        <p:spPr>
          <a:xfrm>
            <a:off x="433656" y="2618368"/>
            <a:ext cx="3040800" cy="357900"/>
          </a:xfrm>
          <a:prstGeom prst="rect">
            <a:avLst/>
          </a:prstGeom>
          <a:noFill/>
          <a:ln>
            <a:noFill/>
          </a:ln>
        </p:spPr>
        <p:txBody>
          <a:bodyPr anchorCtr="0" anchor="t" bIns="0" lIns="0" spcFirstLastPara="1" rIns="0" wrap="square" tIns="0">
            <a:noAutofit/>
          </a:bodyPr>
          <a:lstStyle>
            <a:lvl1pPr lvl="0" rtl="0" algn="l">
              <a:lnSpc>
                <a:spcPct val="95000"/>
              </a:lnSpc>
              <a:spcBef>
                <a:spcPts val="0"/>
              </a:spcBef>
              <a:spcAft>
                <a:spcPts val="0"/>
              </a:spcAft>
              <a:buSzPts val="1800"/>
              <a:buNone/>
              <a:defRPr b="0" i="0" sz="1800">
                <a:solidFill>
                  <a:schemeClr val="accent1"/>
                </a:solidFill>
                <a:latin typeface="Salesforce Sans"/>
                <a:ea typeface="Salesforce Sans"/>
                <a:cs typeface="Salesforce Sans"/>
                <a:sym typeface="Salesforce Sans"/>
              </a:defRPr>
            </a:lvl1pPr>
            <a:lvl2pPr lvl="1" rtl="0" algn="ctr">
              <a:spcBef>
                <a:spcPts val="200"/>
              </a:spcBef>
              <a:spcAft>
                <a:spcPts val="0"/>
              </a:spcAft>
              <a:buSzPts val="1400"/>
              <a:buNone/>
              <a:defRPr>
                <a:solidFill>
                  <a:srgbClr val="889AC4"/>
                </a:solidFill>
              </a:defRPr>
            </a:lvl2pPr>
            <a:lvl3pPr lvl="2" rtl="0" algn="ctr">
              <a:spcBef>
                <a:spcPts val="500"/>
              </a:spcBef>
              <a:spcAft>
                <a:spcPts val="0"/>
              </a:spcAft>
              <a:buSzPts val="1200"/>
              <a:buNone/>
              <a:defRPr>
                <a:solidFill>
                  <a:srgbClr val="889AC4"/>
                </a:solidFill>
              </a:defRPr>
            </a:lvl3pPr>
            <a:lvl4pPr lvl="3" rtl="0" algn="ctr">
              <a:spcBef>
                <a:spcPts val="500"/>
              </a:spcBef>
              <a:spcAft>
                <a:spcPts val="0"/>
              </a:spcAft>
              <a:buSzPts val="1100"/>
              <a:buNone/>
              <a:defRPr>
                <a:solidFill>
                  <a:srgbClr val="889AC4"/>
                </a:solidFill>
              </a:defRPr>
            </a:lvl4pPr>
            <a:lvl5pPr lvl="4" rtl="0" algn="ctr">
              <a:spcBef>
                <a:spcPts val="500"/>
              </a:spcBef>
              <a:spcAft>
                <a:spcPts val="0"/>
              </a:spcAft>
              <a:buSzPts val="1500"/>
              <a:buNone/>
              <a:defRPr>
                <a:solidFill>
                  <a:srgbClr val="889AC4"/>
                </a:solidFill>
              </a:defRPr>
            </a:lvl5pPr>
            <a:lvl6pPr lvl="5" rtl="0" algn="ctr">
              <a:spcBef>
                <a:spcPts val="500"/>
              </a:spcBef>
              <a:spcAft>
                <a:spcPts val="0"/>
              </a:spcAft>
              <a:buClr>
                <a:srgbClr val="889AC4"/>
              </a:buClr>
              <a:buSzPts val="1500"/>
              <a:buNone/>
              <a:defRPr>
                <a:solidFill>
                  <a:srgbClr val="889AC4"/>
                </a:solidFill>
              </a:defRPr>
            </a:lvl6pPr>
            <a:lvl7pPr lvl="6" rtl="0" algn="ctr">
              <a:spcBef>
                <a:spcPts val="300"/>
              </a:spcBef>
              <a:spcAft>
                <a:spcPts val="0"/>
              </a:spcAft>
              <a:buClr>
                <a:srgbClr val="889AC4"/>
              </a:buClr>
              <a:buSzPts val="1500"/>
              <a:buNone/>
              <a:defRPr>
                <a:solidFill>
                  <a:srgbClr val="889AC4"/>
                </a:solidFill>
              </a:defRPr>
            </a:lvl7pPr>
            <a:lvl8pPr lvl="7" rtl="0" algn="ctr">
              <a:spcBef>
                <a:spcPts val="300"/>
              </a:spcBef>
              <a:spcAft>
                <a:spcPts val="0"/>
              </a:spcAft>
              <a:buClr>
                <a:srgbClr val="889AC4"/>
              </a:buClr>
              <a:buSzPts val="1500"/>
              <a:buNone/>
              <a:defRPr>
                <a:solidFill>
                  <a:srgbClr val="889AC4"/>
                </a:solidFill>
              </a:defRPr>
            </a:lvl8pPr>
            <a:lvl9pPr lvl="8" rtl="0" algn="ctr">
              <a:spcBef>
                <a:spcPts val="300"/>
              </a:spcBef>
              <a:spcAft>
                <a:spcPts val="0"/>
              </a:spcAft>
              <a:buClr>
                <a:srgbClr val="889AC4"/>
              </a:buClr>
              <a:buSzPts val="1500"/>
              <a:buNone/>
              <a:defRPr>
                <a:solidFill>
                  <a:srgbClr val="889AC4"/>
                </a:solidFill>
              </a:defRPr>
            </a:lvl9pPr>
          </a:lstStyle>
          <a:p/>
        </p:txBody>
      </p:sp>
      <p:sp>
        <p:nvSpPr>
          <p:cNvPr id="36" name="Google Shape;36;p5"/>
          <p:cNvSpPr txBox="1"/>
          <p:nvPr>
            <p:ph idx="2" type="body"/>
          </p:nvPr>
        </p:nvSpPr>
        <p:spPr>
          <a:xfrm>
            <a:off x="433656" y="3625445"/>
            <a:ext cx="3040800" cy="213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Font typeface="Salesforce Sans"/>
              <a:buNone/>
              <a:defRPr b="0" i="0" sz="1400">
                <a:solidFill>
                  <a:schemeClr val="accent1"/>
                </a:solidFill>
                <a:latin typeface="Salesforce Sans"/>
                <a:ea typeface="Salesforce Sans"/>
                <a:cs typeface="Salesforce Sans"/>
                <a:sym typeface="Salesforce Sans"/>
              </a:defRPr>
            </a:lvl1pPr>
            <a:lvl2pPr indent="-228600" lvl="1" marL="914400" rtl="0" algn="l">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indent="-228600" lvl="2" marL="1371600" marR="0" rtl="0" algn="l">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indent="-273050" lvl="3" marL="1828800" rtl="0" algn="l">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indent="-228600" lvl="4" marL="2286000" rtl="0" algn="l">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indent="-317500" lvl="5" marL="2743200" rtl="0" algn="l">
              <a:spcBef>
                <a:spcPts val="3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37" name="Google Shape;37;p5"/>
          <p:cNvSpPr txBox="1"/>
          <p:nvPr>
            <p:ph idx="3" type="body"/>
          </p:nvPr>
        </p:nvSpPr>
        <p:spPr>
          <a:xfrm>
            <a:off x="433655" y="3396050"/>
            <a:ext cx="3040800" cy="211500"/>
          </a:xfrm>
          <a:prstGeom prst="rect">
            <a:avLst/>
          </a:prstGeom>
          <a:noFill/>
          <a:ln>
            <a:noFill/>
          </a:ln>
        </p:spPr>
        <p:txBody>
          <a:bodyPr anchorCtr="0" anchor="b" bIns="0" lIns="0" spcFirstLastPara="1" rIns="0" wrap="square" tIns="0">
            <a:noAutofit/>
          </a:bodyPr>
          <a:lstStyle>
            <a:lvl1pPr indent="-228600" lvl="0" marL="457200" rtl="0" algn="l">
              <a:lnSpc>
                <a:spcPct val="95000"/>
              </a:lnSpc>
              <a:spcBef>
                <a:spcPts val="0"/>
              </a:spcBef>
              <a:spcAft>
                <a:spcPts val="0"/>
              </a:spcAft>
              <a:buSzPts val="1400"/>
              <a:buNone/>
              <a:defRPr b="1" sz="14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pic>
        <p:nvPicPr>
          <p:cNvPr descr="pasted-image.pdf" id="38" name="Google Shape;38;p5"/>
          <p:cNvPicPr preferRelativeResize="0"/>
          <p:nvPr/>
        </p:nvPicPr>
        <p:blipFill rotWithShape="1">
          <a:blip r:embed="rId3">
            <a:alphaModFix/>
          </a:blip>
          <a:srcRect b="0" l="0" r="0" t="0"/>
          <a:stretch/>
        </p:blipFill>
        <p:spPr>
          <a:xfrm>
            <a:off x="375915" y="329316"/>
            <a:ext cx="1095656" cy="7670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3 - Thank You - C">
  <p:cSld name="Thank You - C">
    <p:bg>
      <p:bgPr>
        <a:solidFill>
          <a:srgbClr val="90D0FE"/>
        </a:solidFill>
      </p:bgPr>
    </p:bg>
    <p:spTree>
      <p:nvGrpSpPr>
        <p:cNvPr id="375" name="Shape 375"/>
        <p:cNvGrpSpPr/>
        <p:nvPr/>
      </p:nvGrpSpPr>
      <p:grpSpPr>
        <a:xfrm>
          <a:off x="0" y="0"/>
          <a:ext cx="0" cy="0"/>
          <a:chOff x="0" y="0"/>
          <a:chExt cx="0" cy="0"/>
        </a:xfrm>
      </p:grpSpPr>
      <p:sp>
        <p:nvSpPr>
          <p:cNvPr id="376" name="Google Shape;376;p41"/>
          <p:cNvSpPr txBox="1"/>
          <p:nvPr/>
        </p:nvSpPr>
        <p:spPr>
          <a:xfrm>
            <a:off x="1393807" y="1676644"/>
            <a:ext cx="6356400" cy="11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7200">
                <a:solidFill>
                  <a:srgbClr val="024D4C"/>
                </a:solidFill>
                <a:latin typeface="Salesforce Sans"/>
                <a:ea typeface="Salesforce Sans"/>
                <a:cs typeface="Salesforce Sans"/>
                <a:sym typeface="Salesforce Sans"/>
              </a:rPr>
              <a:t>Thank You</a:t>
            </a:r>
            <a:endParaRPr sz="1100"/>
          </a:p>
        </p:txBody>
      </p:sp>
      <p:pic>
        <p:nvPicPr>
          <p:cNvPr id="377" name="Google Shape;377;p41"/>
          <p:cNvPicPr preferRelativeResize="0"/>
          <p:nvPr/>
        </p:nvPicPr>
        <p:blipFill rotWithShape="1">
          <a:blip r:embed="rId2">
            <a:alphaModFix/>
          </a:blip>
          <a:srcRect b="0" l="0" r="0" t="0"/>
          <a:stretch/>
        </p:blipFill>
        <p:spPr>
          <a:xfrm>
            <a:off x="0" y="1340"/>
            <a:ext cx="9141614" cy="5142158"/>
          </a:xfrm>
          <a:prstGeom prst="rect">
            <a:avLst/>
          </a:prstGeom>
          <a:noFill/>
          <a:ln>
            <a:noFill/>
          </a:ln>
        </p:spPr>
      </p:pic>
      <p:pic>
        <p:nvPicPr>
          <p:cNvPr id="378" name="Google Shape;378;p41"/>
          <p:cNvPicPr preferRelativeResize="0"/>
          <p:nvPr/>
        </p:nvPicPr>
        <p:blipFill rotWithShape="1">
          <a:blip r:embed="rId3">
            <a:alphaModFix/>
          </a:blip>
          <a:srcRect b="0" l="0" r="0" t="0"/>
          <a:stretch/>
        </p:blipFill>
        <p:spPr>
          <a:xfrm>
            <a:off x="2380562" y="1934497"/>
            <a:ext cx="4381738" cy="68885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4 - Thank You - D">
  <p:cSld name="Thank You - D">
    <p:bg>
      <p:bgPr>
        <a:solidFill>
          <a:srgbClr val="90D0FE"/>
        </a:solidFill>
      </p:bgPr>
    </p:bg>
    <p:spTree>
      <p:nvGrpSpPr>
        <p:cNvPr id="379" name="Shape 379"/>
        <p:cNvGrpSpPr/>
        <p:nvPr/>
      </p:nvGrpSpPr>
      <p:grpSpPr>
        <a:xfrm>
          <a:off x="0" y="0"/>
          <a:ext cx="0" cy="0"/>
          <a:chOff x="0" y="0"/>
          <a:chExt cx="0" cy="0"/>
        </a:xfrm>
      </p:grpSpPr>
      <p:sp>
        <p:nvSpPr>
          <p:cNvPr id="380" name="Google Shape;380;p42"/>
          <p:cNvSpPr txBox="1"/>
          <p:nvPr/>
        </p:nvSpPr>
        <p:spPr>
          <a:xfrm>
            <a:off x="1393807" y="1676644"/>
            <a:ext cx="6356400" cy="11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7200">
                <a:solidFill>
                  <a:srgbClr val="024D4C"/>
                </a:solidFill>
                <a:latin typeface="Salesforce Sans"/>
                <a:ea typeface="Salesforce Sans"/>
                <a:cs typeface="Salesforce Sans"/>
                <a:sym typeface="Salesforce Sans"/>
              </a:rPr>
              <a:t>Thank You</a:t>
            </a:r>
            <a:endParaRPr sz="1100"/>
          </a:p>
        </p:txBody>
      </p:sp>
      <p:pic>
        <p:nvPicPr>
          <p:cNvPr id="381" name="Google Shape;381;p42"/>
          <p:cNvPicPr preferRelativeResize="0"/>
          <p:nvPr/>
        </p:nvPicPr>
        <p:blipFill rotWithShape="1">
          <a:blip r:embed="rId2">
            <a:alphaModFix/>
          </a:blip>
          <a:srcRect b="0" l="0" r="0" t="0"/>
          <a:stretch/>
        </p:blipFill>
        <p:spPr>
          <a:xfrm>
            <a:off x="0" y="1341"/>
            <a:ext cx="9141614" cy="5142158"/>
          </a:xfrm>
          <a:prstGeom prst="rect">
            <a:avLst/>
          </a:prstGeom>
          <a:noFill/>
          <a:ln>
            <a:noFill/>
          </a:ln>
        </p:spPr>
      </p:pic>
      <p:pic>
        <p:nvPicPr>
          <p:cNvPr id="382" name="Google Shape;382;p42"/>
          <p:cNvPicPr preferRelativeResize="0"/>
          <p:nvPr/>
        </p:nvPicPr>
        <p:blipFill rotWithShape="1">
          <a:blip r:embed="rId3">
            <a:alphaModFix/>
          </a:blip>
          <a:srcRect b="0" l="0" r="0" t="0"/>
          <a:stretch/>
        </p:blipFill>
        <p:spPr>
          <a:xfrm>
            <a:off x="2380562" y="1934497"/>
            <a:ext cx="4381738" cy="68885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1 - Guide Placement - 1">
  <p:cSld name="Guide Placement - 1">
    <p:spTree>
      <p:nvGrpSpPr>
        <p:cNvPr id="383" name="Shape 383"/>
        <p:cNvGrpSpPr/>
        <p:nvPr/>
      </p:nvGrpSpPr>
      <p:grpSpPr>
        <a:xfrm>
          <a:off x="0" y="0"/>
          <a:ext cx="0" cy="0"/>
          <a:chOff x="0" y="0"/>
          <a:chExt cx="0" cy="0"/>
        </a:xfrm>
      </p:grpSpPr>
      <p:sp>
        <p:nvSpPr>
          <p:cNvPr id="384" name="Google Shape;384;p43"/>
          <p:cNvSpPr txBox="1"/>
          <p:nvPr/>
        </p:nvSpPr>
        <p:spPr>
          <a:xfrm>
            <a:off x="5336914" y="1992350"/>
            <a:ext cx="1590600" cy="241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500">
                <a:solidFill>
                  <a:schemeClr val="accent2"/>
                </a:solidFill>
                <a:latin typeface="Salesforce Sans"/>
                <a:ea typeface="Salesforce Sans"/>
                <a:cs typeface="Salesforce Sans"/>
                <a:sym typeface="Salesforce Sans"/>
              </a:rPr>
              <a:t>First level text is set at twenty-point Salesforce Sans and does not have a bullet</a:t>
            </a:r>
            <a:endParaRPr sz="1100"/>
          </a:p>
          <a:p>
            <a:pPr indent="-139700" lvl="1" marL="139700" marR="0" rtl="0" algn="l">
              <a:spcBef>
                <a:spcPts val="200"/>
              </a:spcBef>
              <a:spcAft>
                <a:spcPts val="0"/>
              </a:spcAft>
              <a:buClr>
                <a:schemeClr val="accent2"/>
              </a:buClr>
              <a:buSzPts val="1400"/>
              <a:buFont typeface="Arial"/>
              <a:buChar char="•"/>
            </a:pPr>
            <a:r>
              <a:rPr b="0" i="0" lang="en" sz="1400" u="none" cap="none" strike="noStrike">
                <a:solidFill>
                  <a:schemeClr val="accent2"/>
                </a:solidFill>
                <a:latin typeface="Salesforce Sans"/>
                <a:ea typeface="Salesforce Sans"/>
                <a:cs typeface="Salesforce Sans"/>
                <a:sym typeface="Salesforce Sans"/>
              </a:rPr>
              <a:t>Second level is eighteen-point Salesforce Sans</a:t>
            </a:r>
            <a:endParaRPr sz="1100"/>
          </a:p>
          <a:p>
            <a:pPr indent="0" lvl="0" marL="0" marR="0" rtl="0" algn="l">
              <a:spcBef>
                <a:spcPts val="700"/>
              </a:spcBef>
              <a:spcAft>
                <a:spcPts val="0"/>
              </a:spcAft>
              <a:buNone/>
            </a:pPr>
            <a:r>
              <a:t/>
            </a:r>
            <a:endParaRPr sz="1500">
              <a:solidFill>
                <a:schemeClr val="accent2"/>
              </a:solidFill>
              <a:latin typeface="Salesforce Sans"/>
              <a:ea typeface="Salesforce Sans"/>
              <a:cs typeface="Salesforce Sans"/>
              <a:sym typeface="Salesforce Sans"/>
            </a:endParaRPr>
          </a:p>
        </p:txBody>
      </p:sp>
      <p:sp>
        <p:nvSpPr>
          <p:cNvPr id="385" name="Google Shape;385;p43"/>
          <p:cNvSpPr/>
          <p:nvPr/>
        </p:nvSpPr>
        <p:spPr>
          <a:xfrm>
            <a:off x="402105" y="1345069"/>
            <a:ext cx="3271800" cy="3481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00">
                <a:solidFill>
                  <a:schemeClr val="accent2"/>
                </a:solidFill>
                <a:latin typeface="Salesforce Sans"/>
                <a:ea typeface="Salesforce Sans"/>
                <a:cs typeface="Salesforce Sans"/>
                <a:sym typeface="Salesforce Sans"/>
              </a:rPr>
              <a:t>What are Drawing Guides?  </a:t>
            </a:r>
            <a:endParaRPr sz="1100"/>
          </a:p>
          <a:p>
            <a:pPr indent="0" lvl="0" marL="0" marR="0" rtl="0" algn="l">
              <a:spcBef>
                <a:spcPts val="600"/>
              </a:spcBef>
              <a:spcAft>
                <a:spcPts val="0"/>
              </a:spcAft>
              <a:buNone/>
            </a:pPr>
            <a:r>
              <a:rPr lang="en" sz="1000">
                <a:solidFill>
                  <a:schemeClr val="accent2"/>
                </a:solidFill>
                <a:latin typeface="Salesforce Sans"/>
                <a:ea typeface="Salesforce Sans"/>
                <a:cs typeface="Salesforce Sans"/>
                <a:sym typeface="Salesforce Sans"/>
              </a:rPr>
              <a:t>Lines that that appear on all pages in the same spot, yet don’t show up when you print or view deck in show mode.  </a:t>
            </a:r>
            <a:br>
              <a:rPr lang="en" sz="1000">
                <a:solidFill>
                  <a:schemeClr val="accent2"/>
                </a:solidFill>
                <a:latin typeface="Salesforce Sans"/>
                <a:ea typeface="Salesforce Sans"/>
                <a:cs typeface="Salesforce Sans"/>
                <a:sym typeface="Salesforce Sans"/>
              </a:rPr>
            </a:br>
            <a:endParaRPr sz="1000">
              <a:solidFill>
                <a:schemeClr val="accent2"/>
              </a:solidFill>
              <a:latin typeface="Salesforce Sans"/>
              <a:ea typeface="Salesforce Sans"/>
              <a:cs typeface="Salesforce Sans"/>
              <a:sym typeface="Salesforce Sans"/>
            </a:endParaRPr>
          </a:p>
          <a:p>
            <a:pPr indent="0" lvl="0" marL="0" marR="0" rtl="0" algn="l">
              <a:spcBef>
                <a:spcPts val="600"/>
              </a:spcBef>
              <a:spcAft>
                <a:spcPts val="0"/>
              </a:spcAft>
              <a:buNone/>
            </a:pPr>
            <a:r>
              <a:rPr lang="en" sz="1000">
                <a:solidFill>
                  <a:schemeClr val="accent2"/>
                </a:solidFill>
                <a:latin typeface="Salesforce Sans"/>
                <a:ea typeface="Salesforce Sans"/>
                <a:cs typeface="Salesforce Sans"/>
                <a:sym typeface="Salesforce Sans"/>
              </a:rPr>
              <a:t>Think of them as internal margins for the proper alignment and consistent placement of content. Object will snap to them and they are also perfect for cropping an image to. </a:t>
            </a:r>
            <a:endParaRPr sz="1100"/>
          </a:p>
          <a:p>
            <a:pPr indent="0" lvl="0" marL="0" marR="0" rtl="0" algn="l">
              <a:spcBef>
                <a:spcPts val="600"/>
              </a:spcBef>
              <a:spcAft>
                <a:spcPts val="0"/>
              </a:spcAft>
              <a:buNone/>
            </a:pPr>
            <a:r>
              <a:rPr lang="en" sz="1000">
                <a:solidFill>
                  <a:schemeClr val="accent2"/>
                </a:solidFill>
                <a:latin typeface="Salesforce Sans"/>
                <a:ea typeface="Salesforce Sans"/>
                <a:cs typeface="Salesforce Sans"/>
                <a:sym typeface="Salesforce Sans"/>
              </a:rPr>
              <a:t>This template has pre-made guides that delineate where your workspace is.  </a:t>
            </a:r>
            <a:br>
              <a:rPr b="1" lang="en" sz="1000">
                <a:solidFill>
                  <a:schemeClr val="accent2"/>
                </a:solidFill>
                <a:latin typeface="Salesforce Sans"/>
                <a:ea typeface="Salesforce Sans"/>
                <a:cs typeface="Salesforce Sans"/>
                <a:sym typeface="Salesforce Sans"/>
              </a:rPr>
            </a:br>
            <a:br>
              <a:rPr b="1" lang="en" sz="1000">
                <a:solidFill>
                  <a:schemeClr val="accent2"/>
                </a:solidFill>
                <a:latin typeface="Salesforce Sans"/>
                <a:ea typeface="Salesforce Sans"/>
                <a:cs typeface="Salesforce Sans"/>
                <a:sym typeface="Salesforce Sans"/>
              </a:rPr>
            </a:br>
            <a:r>
              <a:rPr b="1" lang="en" sz="1000">
                <a:solidFill>
                  <a:schemeClr val="accent2"/>
                </a:solidFill>
                <a:latin typeface="Salesforce Sans"/>
                <a:ea typeface="Salesforce Sans"/>
                <a:cs typeface="Salesforce Sans"/>
                <a:sym typeface="Salesforce Sans"/>
              </a:rPr>
              <a:t>How to Turn Guides On and Off</a:t>
            </a:r>
            <a:endParaRPr sz="1100"/>
          </a:p>
          <a:p>
            <a:pPr indent="0" lvl="0" marL="0" marR="0" rtl="0" algn="l">
              <a:spcBef>
                <a:spcPts val="600"/>
              </a:spcBef>
              <a:spcAft>
                <a:spcPts val="0"/>
              </a:spcAft>
              <a:buNone/>
            </a:pPr>
            <a:r>
              <a:rPr b="1" lang="en" sz="1000">
                <a:solidFill>
                  <a:schemeClr val="accent2"/>
                </a:solidFill>
                <a:latin typeface="Salesforce Sans"/>
                <a:ea typeface="Salesforce Sans"/>
                <a:cs typeface="Salesforce Sans"/>
                <a:sym typeface="Salesforce Sans"/>
              </a:rPr>
              <a:t>Windows: </a:t>
            </a:r>
            <a:r>
              <a:rPr lang="en" sz="1000">
                <a:solidFill>
                  <a:schemeClr val="accent2"/>
                </a:solidFill>
                <a:latin typeface="Salesforce Sans"/>
                <a:ea typeface="Salesforce Sans"/>
                <a:cs typeface="Salesforce Sans"/>
                <a:sym typeface="Salesforce Sans"/>
              </a:rPr>
              <a:t>ALT + F9 or Right click in blue area off workspace &gt;Grids and Guides&gt;Display Drawing Guides on Screen</a:t>
            </a:r>
            <a:endParaRPr sz="1100"/>
          </a:p>
          <a:p>
            <a:pPr indent="0" lvl="0" marL="0" marR="0" rtl="0" algn="l">
              <a:spcBef>
                <a:spcPts val="600"/>
              </a:spcBef>
              <a:spcAft>
                <a:spcPts val="0"/>
              </a:spcAft>
              <a:buNone/>
            </a:pPr>
            <a:r>
              <a:rPr b="1" lang="en" sz="1000">
                <a:solidFill>
                  <a:schemeClr val="accent2"/>
                </a:solidFill>
                <a:latin typeface="Salesforce Sans"/>
                <a:ea typeface="Salesforce Sans"/>
                <a:cs typeface="Salesforce Sans"/>
                <a:sym typeface="Salesforce Sans"/>
              </a:rPr>
              <a:t>Mac 2011: </a:t>
            </a:r>
            <a:r>
              <a:rPr lang="en" sz="1000">
                <a:solidFill>
                  <a:schemeClr val="accent2"/>
                </a:solidFill>
                <a:latin typeface="Salesforce Sans"/>
                <a:ea typeface="Salesforce Sans"/>
                <a:cs typeface="Salesforce Sans"/>
                <a:sym typeface="Salesforce Sans"/>
              </a:rPr>
              <a:t>Control + Option + Command + G or </a:t>
            </a:r>
            <a:br>
              <a:rPr lang="en" sz="1000">
                <a:solidFill>
                  <a:schemeClr val="accent2"/>
                </a:solidFill>
                <a:latin typeface="Salesforce Sans"/>
                <a:ea typeface="Salesforce Sans"/>
                <a:cs typeface="Salesforce Sans"/>
                <a:sym typeface="Salesforce Sans"/>
              </a:rPr>
            </a:br>
            <a:r>
              <a:rPr lang="en" sz="1000">
                <a:solidFill>
                  <a:schemeClr val="accent2"/>
                </a:solidFill>
                <a:latin typeface="Salesforce Sans"/>
                <a:ea typeface="Salesforce Sans"/>
                <a:cs typeface="Salesforce Sans"/>
                <a:sym typeface="Salesforce Sans"/>
              </a:rPr>
              <a:t>View&gt;Guides&gt;Static Guides</a:t>
            </a:r>
            <a:endParaRPr sz="1100"/>
          </a:p>
          <a:p>
            <a:pPr indent="0" lvl="0" marL="0" marR="0" rtl="0" algn="l">
              <a:spcBef>
                <a:spcPts val="600"/>
              </a:spcBef>
              <a:spcAft>
                <a:spcPts val="0"/>
              </a:spcAft>
              <a:buNone/>
            </a:pPr>
            <a:r>
              <a:rPr b="1" lang="en" sz="1000">
                <a:solidFill>
                  <a:schemeClr val="accent2"/>
                </a:solidFill>
                <a:latin typeface="Salesforce Sans"/>
                <a:ea typeface="Salesforce Sans"/>
                <a:cs typeface="Salesforce Sans"/>
                <a:sym typeface="Salesforce Sans"/>
              </a:rPr>
              <a:t>MAC 2008:   </a:t>
            </a:r>
            <a:r>
              <a:rPr lang="en" sz="1000">
                <a:solidFill>
                  <a:schemeClr val="accent2"/>
                </a:solidFill>
                <a:latin typeface="Salesforce Sans"/>
                <a:ea typeface="Salesforce Sans"/>
                <a:cs typeface="Salesforce Sans"/>
                <a:sym typeface="Salesforce Sans"/>
              </a:rPr>
              <a:t>Command + G or View&gt;Guides&gt;Static Guides</a:t>
            </a:r>
            <a:endParaRPr sz="1000">
              <a:solidFill>
                <a:schemeClr val="accent2"/>
              </a:solidFill>
              <a:latin typeface="Salesforce Sans"/>
              <a:ea typeface="Salesforce Sans"/>
              <a:cs typeface="Salesforce Sans"/>
              <a:sym typeface="Salesforce Sans"/>
            </a:endParaRPr>
          </a:p>
          <a:p>
            <a:pPr indent="0" lvl="0" marL="0" marR="0" rtl="0" algn="l">
              <a:spcBef>
                <a:spcPts val="600"/>
              </a:spcBef>
              <a:spcAft>
                <a:spcPts val="0"/>
              </a:spcAft>
              <a:buNone/>
            </a:pPr>
            <a:r>
              <a:t/>
            </a:r>
            <a:endParaRPr sz="1000">
              <a:solidFill>
                <a:schemeClr val="accent2"/>
              </a:solidFill>
              <a:latin typeface="Salesforce Sans"/>
              <a:ea typeface="Salesforce Sans"/>
              <a:cs typeface="Salesforce Sans"/>
              <a:sym typeface="Salesforce Sans"/>
            </a:endParaRPr>
          </a:p>
        </p:txBody>
      </p:sp>
      <p:sp>
        <p:nvSpPr>
          <p:cNvPr id="386" name="Google Shape;386;p43"/>
          <p:cNvSpPr/>
          <p:nvPr/>
        </p:nvSpPr>
        <p:spPr>
          <a:xfrm flipH="1" rot="8100000">
            <a:off x="7120711" y="1384623"/>
            <a:ext cx="105217" cy="107763"/>
          </a:xfrm>
          <a:prstGeom prst="rightArrow">
            <a:avLst>
              <a:gd fmla="val 50000" name="adj1"/>
              <a:gd fmla="val 50000" name="adj2"/>
            </a:avLst>
          </a:prstGeom>
          <a:solidFill>
            <a:schemeClr val="accent4"/>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2700">
              <a:solidFill>
                <a:schemeClr val="accent2"/>
              </a:solidFill>
              <a:latin typeface="Salesforce Sans"/>
              <a:ea typeface="Salesforce Sans"/>
              <a:cs typeface="Salesforce Sans"/>
              <a:sym typeface="Salesforce Sans"/>
            </a:endParaRPr>
          </a:p>
        </p:txBody>
      </p:sp>
      <p:sp>
        <p:nvSpPr>
          <p:cNvPr id="387" name="Google Shape;387;p43"/>
          <p:cNvSpPr/>
          <p:nvPr/>
        </p:nvSpPr>
        <p:spPr>
          <a:xfrm flipH="1" rot="8100000">
            <a:off x="5173193" y="2079945"/>
            <a:ext cx="105217" cy="107763"/>
          </a:xfrm>
          <a:prstGeom prst="rightArrow">
            <a:avLst>
              <a:gd fmla="val 50000" name="adj1"/>
              <a:gd fmla="val 50000" name="adj2"/>
            </a:avLst>
          </a:prstGeom>
          <a:solidFill>
            <a:schemeClr val="accent4"/>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2700">
              <a:solidFill>
                <a:schemeClr val="accent2"/>
              </a:solidFill>
              <a:latin typeface="Salesforce Sans"/>
              <a:ea typeface="Salesforce Sans"/>
              <a:cs typeface="Salesforce Sans"/>
              <a:sym typeface="Salesforce Sans"/>
            </a:endParaRPr>
          </a:p>
        </p:txBody>
      </p:sp>
      <p:sp>
        <p:nvSpPr>
          <p:cNvPr id="388" name="Google Shape;388;p43"/>
          <p:cNvSpPr/>
          <p:nvPr/>
        </p:nvSpPr>
        <p:spPr>
          <a:xfrm>
            <a:off x="5592682" y="1341380"/>
            <a:ext cx="1713900" cy="392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00">
                <a:solidFill>
                  <a:schemeClr val="dk1"/>
                </a:solidFill>
                <a:latin typeface="Salesforce Sans"/>
                <a:ea typeface="Salesforce Sans"/>
                <a:cs typeface="Salesforce Sans"/>
                <a:sym typeface="Salesforce Sans"/>
              </a:rPr>
              <a:t>Guide for Body Text on Slides with Full Content</a:t>
            </a:r>
            <a:endParaRPr sz="1000">
              <a:solidFill>
                <a:schemeClr val="dk1"/>
              </a:solidFill>
              <a:latin typeface="Salesforce Sans"/>
              <a:ea typeface="Salesforce Sans"/>
              <a:cs typeface="Salesforce Sans"/>
              <a:sym typeface="Salesforce Sans"/>
            </a:endParaRPr>
          </a:p>
        </p:txBody>
      </p:sp>
      <p:grpSp>
        <p:nvGrpSpPr>
          <p:cNvPr id="389" name="Google Shape;389;p43"/>
          <p:cNvGrpSpPr/>
          <p:nvPr/>
        </p:nvGrpSpPr>
        <p:grpSpPr>
          <a:xfrm>
            <a:off x="0" y="-1191"/>
            <a:ext cx="9143964" cy="5144691"/>
            <a:chOff x="0" y="-1588"/>
            <a:chExt cx="12188702" cy="6859588"/>
          </a:xfrm>
        </p:grpSpPr>
        <p:grpSp>
          <p:nvGrpSpPr>
            <p:cNvPr id="390" name="Google Shape;390;p43"/>
            <p:cNvGrpSpPr/>
            <p:nvPr/>
          </p:nvGrpSpPr>
          <p:grpSpPr>
            <a:xfrm>
              <a:off x="1" y="1824646"/>
              <a:ext cx="12188700" cy="928193"/>
              <a:chOff x="2" y="1824646"/>
              <a:chExt cx="12188700" cy="928193"/>
            </a:xfrm>
          </p:grpSpPr>
          <p:cxnSp>
            <p:nvCxnSpPr>
              <p:cNvPr id="391" name="Google Shape;391;p43"/>
              <p:cNvCxnSpPr/>
              <p:nvPr/>
            </p:nvCxnSpPr>
            <p:spPr>
              <a:xfrm rot="10800000">
                <a:off x="6094352" y="-4269704"/>
                <a:ext cx="0" cy="12188700"/>
              </a:xfrm>
              <a:prstGeom prst="straightConnector1">
                <a:avLst/>
              </a:prstGeom>
              <a:noFill/>
              <a:ln cap="flat" cmpd="sng" w="19050">
                <a:solidFill>
                  <a:schemeClr val="accent3"/>
                </a:solidFill>
                <a:prstDash val="solid"/>
                <a:round/>
                <a:headEnd len="sm" w="sm" type="none"/>
                <a:tailEnd len="sm" w="sm" type="none"/>
              </a:ln>
            </p:spPr>
          </p:cxnSp>
          <p:cxnSp>
            <p:nvCxnSpPr>
              <p:cNvPr id="392" name="Google Shape;392;p43"/>
              <p:cNvCxnSpPr/>
              <p:nvPr/>
            </p:nvCxnSpPr>
            <p:spPr>
              <a:xfrm rot="10800000">
                <a:off x="6094352" y="-3341512"/>
                <a:ext cx="0" cy="12188700"/>
              </a:xfrm>
              <a:prstGeom prst="straightConnector1">
                <a:avLst/>
              </a:prstGeom>
              <a:noFill/>
              <a:ln cap="flat" cmpd="sng" w="19050">
                <a:solidFill>
                  <a:schemeClr val="accent3"/>
                </a:solidFill>
                <a:prstDash val="solid"/>
                <a:round/>
                <a:headEnd len="sm" w="sm" type="none"/>
                <a:tailEnd len="sm" w="sm" type="none"/>
              </a:ln>
            </p:spPr>
          </p:cxnSp>
        </p:grpSp>
        <p:grpSp>
          <p:nvGrpSpPr>
            <p:cNvPr id="393" name="Google Shape;393;p43"/>
            <p:cNvGrpSpPr/>
            <p:nvPr/>
          </p:nvGrpSpPr>
          <p:grpSpPr>
            <a:xfrm>
              <a:off x="-1" y="-1588"/>
              <a:ext cx="12188701" cy="6859588"/>
              <a:chOff x="1" y="-1588"/>
              <a:chExt cx="12188701" cy="6859588"/>
            </a:xfrm>
          </p:grpSpPr>
          <p:cxnSp>
            <p:nvCxnSpPr>
              <p:cNvPr id="394" name="Google Shape;394;p43"/>
              <p:cNvCxnSpPr/>
              <p:nvPr/>
            </p:nvCxnSpPr>
            <p:spPr>
              <a:xfrm rot="10800000">
                <a:off x="6094351" y="-5574527"/>
                <a:ext cx="0" cy="12188700"/>
              </a:xfrm>
              <a:prstGeom prst="straightConnector1">
                <a:avLst/>
              </a:prstGeom>
              <a:noFill/>
              <a:ln cap="flat" cmpd="sng" w="19050">
                <a:solidFill>
                  <a:schemeClr val="accent3"/>
                </a:solidFill>
                <a:prstDash val="solid"/>
                <a:round/>
                <a:headEnd len="sm" w="sm" type="none"/>
                <a:tailEnd len="sm" w="sm" type="none"/>
              </a:ln>
            </p:spPr>
          </p:cxnSp>
          <p:cxnSp>
            <p:nvCxnSpPr>
              <p:cNvPr id="395" name="Google Shape;395;p43"/>
              <p:cNvCxnSpPr/>
              <p:nvPr/>
            </p:nvCxnSpPr>
            <p:spPr>
              <a:xfrm>
                <a:off x="581026" y="0"/>
                <a:ext cx="0" cy="6858000"/>
              </a:xfrm>
              <a:prstGeom prst="straightConnector1">
                <a:avLst/>
              </a:prstGeom>
              <a:noFill/>
              <a:ln cap="flat" cmpd="sng" w="19050">
                <a:solidFill>
                  <a:schemeClr val="accent3"/>
                </a:solidFill>
                <a:prstDash val="solid"/>
                <a:round/>
                <a:headEnd len="sm" w="sm" type="none"/>
                <a:tailEnd len="sm" w="sm" type="none"/>
              </a:ln>
            </p:spPr>
          </p:cxnSp>
          <p:cxnSp>
            <p:nvCxnSpPr>
              <p:cNvPr id="396" name="Google Shape;396;p43"/>
              <p:cNvCxnSpPr/>
              <p:nvPr/>
            </p:nvCxnSpPr>
            <p:spPr>
              <a:xfrm>
                <a:off x="11618914" y="-1588"/>
                <a:ext cx="0" cy="6858000"/>
              </a:xfrm>
              <a:prstGeom prst="straightConnector1">
                <a:avLst/>
              </a:prstGeom>
              <a:noFill/>
              <a:ln cap="flat" cmpd="sng" w="19050">
                <a:solidFill>
                  <a:schemeClr val="accent3"/>
                </a:solidFill>
                <a:prstDash val="solid"/>
                <a:round/>
                <a:headEnd len="sm" w="sm" type="none"/>
                <a:tailEnd len="sm" w="sm" type="none"/>
              </a:ln>
            </p:spPr>
          </p:cxnSp>
          <p:cxnSp>
            <p:nvCxnSpPr>
              <p:cNvPr id="397" name="Google Shape;397;p43"/>
              <p:cNvCxnSpPr/>
              <p:nvPr/>
            </p:nvCxnSpPr>
            <p:spPr>
              <a:xfrm rot="10800000">
                <a:off x="6094352" y="244968"/>
                <a:ext cx="0" cy="12188700"/>
              </a:xfrm>
              <a:prstGeom prst="straightConnector1">
                <a:avLst/>
              </a:prstGeom>
              <a:noFill/>
              <a:ln cap="flat" cmpd="sng" w="9525">
                <a:solidFill>
                  <a:schemeClr val="accent3"/>
                </a:solidFill>
                <a:prstDash val="solid"/>
                <a:round/>
                <a:headEnd len="sm" w="sm" type="none"/>
                <a:tailEnd len="sm" w="sm" type="none"/>
              </a:ln>
            </p:spPr>
          </p:cxnSp>
        </p:grpSp>
      </p:grpSp>
      <p:sp>
        <p:nvSpPr>
          <p:cNvPr id="398" name="Google Shape;398;p43"/>
          <p:cNvSpPr/>
          <p:nvPr/>
        </p:nvSpPr>
        <p:spPr>
          <a:xfrm>
            <a:off x="416386" y="389544"/>
            <a:ext cx="56103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400">
                <a:solidFill>
                  <a:schemeClr val="accent1"/>
                </a:solidFill>
                <a:latin typeface="Salesforce Sans"/>
                <a:ea typeface="Salesforce Sans"/>
                <a:cs typeface="Salesforce Sans"/>
                <a:sym typeface="Salesforce Sans"/>
              </a:rPr>
              <a:t>Built-in Drawing Guide Placement</a:t>
            </a:r>
            <a:endParaRPr sz="1100"/>
          </a:p>
        </p:txBody>
      </p:sp>
      <p:sp>
        <p:nvSpPr>
          <p:cNvPr id="399" name="Google Shape;399;p43"/>
          <p:cNvSpPr/>
          <p:nvPr/>
        </p:nvSpPr>
        <p:spPr>
          <a:xfrm>
            <a:off x="3687411" y="2069462"/>
            <a:ext cx="1710900" cy="392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00">
                <a:solidFill>
                  <a:schemeClr val="dk1"/>
                </a:solidFill>
                <a:latin typeface="Salesforce Sans"/>
                <a:ea typeface="Salesforce Sans"/>
                <a:cs typeface="Salesforce Sans"/>
                <a:sym typeface="Salesforce Sans"/>
              </a:rPr>
              <a:t>Guide for Body Text on Slides with Split Content</a:t>
            </a:r>
            <a:endParaRPr sz="1000">
              <a:solidFill>
                <a:schemeClr val="dk1"/>
              </a:solidFill>
              <a:latin typeface="Salesforce Sans"/>
              <a:ea typeface="Salesforce Sans"/>
              <a:cs typeface="Salesforce Sans"/>
              <a:sym typeface="Salesforce Sans"/>
            </a:endParaRPr>
          </a:p>
        </p:txBody>
      </p:sp>
      <p:sp>
        <p:nvSpPr>
          <p:cNvPr id="400" name="Google Shape;400;p43"/>
          <p:cNvSpPr txBox="1"/>
          <p:nvPr/>
        </p:nvSpPr>
        <p:spPr>
          <a:xfrm>
            <a:off x="7302811" y="1294766"/>
            <a:ext cx="1449900" cy="2852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500">
                <a:solidFill>
                  <a:schemeClr val="accent2"/>
                </a:solidFill>
                <a:latin typeface="Salesforce Sans"/>
                <a:ea typeface="Salesforce Sans"/>
                <a:cs typeface="Salesforce Sans"/>
                <a:sym typeface="Salesforce Sans"/>
              </a:rPr>
              <a:t>First level text is set at twenty-point Salesforce Sans and does not have a bullet</a:t>
            </a:r>
            <a:endParaRPr sz="1100"/>
          </a:p>
          <a:p>
            <a:pPr indent="-139700" lvl="1" marL="139700" marR="0" rtl="0" algn="l">
              <a:spcBef>
                <a:spcPts val="200"/>
              </a:spcBef>
              <a:spcAft>
                <a:spcPts val="0"/>
              </a:spcAft>
              <a:buClr>
                <a:schemeClr val="accent2"/>
              </a:buClr>
              <a:buSzPts val="1400"/>
              <a:buFont typeface="Arial"/>
              <a:buChar char="•"/>
            </a:pPr>
            <a:r>
              <a:rPr b="0" i="0" lang="en" sz="1400" u="none" cap="none" strike="noStrike">
                <a:solidFill>
                  <a:schemeClr val="accent2"/>
                </a:solidFill>
                <a:latin typeface="Salesforce Sans"/>
                <a:ea typeface="Salesforce Sans"/>
                <a:cs typeface="Salesforce Sans"/>
                <a:sym typeface="Salesforce Sans"/>
              </a:rPr>
              <a:t>Second level is eighteen-point Salesforce Sans</a:t>
            </a:r>
            <a:endParaRPr sz="1100"/>
          </a:p>
          <a:p>
            <a:pPr indent="0" lvl="0" marL="0" marR="0" rtl="0" algn="l">
              <a:spcBef>
                <a:spcPts val="700"/>
              </a:spcBef>
              <a:spcAft>
                <a:spcPts val="0"/>
              </a:spcAft>
              <a:buNone/>
            </a:pPr>
            <a:r>
              <a:t/>
            </a:r>
            <a:endParaRPr sz="1500">
              <a:solidFill>
                <a:schemeClr val="accent2"/>
              </a:solidFill>
              <a:latin typeface="Salesforce Sans"/>
              <a:ea typeface="Salesforce Sans"/>
              <a:cs typeface="Salesforce Sans"/>
              <a:sym typeface="Salesforce San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01" name="Shape 401"/>
        <p:cNvGrpSpPr/>
        <p:nvPr/>
      </p:nvGrpSpPr>
      <p:grpSpPr>
        <a:xfrm>
          <a:off x="0" y="0"/>
          <a:ext cx="0" cy="0"/>
          <a:chOff x="0" y="0"/>
          <a:chExt cx="0" cy="0"/>
        </a:xfrm>
      </p:grpSpPr>
      <p:sp>
        <p:nvSpPr>
          <p:cNvPr id="402" name="Google Shape;402;p4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03" name="Google Shape;403;p4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800"/>
              </a:spcBef>
              <a:spcAft>
                <a:spcPts val="0"/>
              </a:spcAft>
              <a:buSzPts val="2800"/>
              <a:buNone/>
              <a:defRPr sz="2800"/>
            </a:lvl1pPr>
            <a:lvl2pPr lvl="1" rtl="0" algn="ctr">
              <a:lnSpc>
                <a:spcPct val="100000"/>
              </a:lnSpc>
              <a:spcBef>
                <a:spcPts val="20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2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404" name="Google Shape;404;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1 - Basic 1">
  <p:cSld name="Basic_1">
    <p:spTree>
      <p:nvGrpSpPr>
        <p:cNvPr id="405" name="Shape 405"/>
        <p:cNvGrpSpPr/>
        <p:nvPr/>
      </p:nvGrpSpPr>
      <p:grpSpPr>
        <a:xfrm>
          <a:off x="0" y="0"/>
          <a:ext cx="0" cy="0"/>
          <a:chOff x="0" y="0"/>
          <a:chExt cx="0" cy="0"/>
        </a:xfrm>
      </p:grpSpPr>
      <p:sp>
        <p:nvSpPr>
          <p:cNvPr id="406" name="Google Shape;406;p45"/>
          <p:cNvSpPr/>
          <p:nvPr/>
        </p:nvSpPr>
        <p:spPr>
          <a:xfrm>
            <a:off x="-149" y="4655492"/>
            <a:ext cx="9144414" cy="488052"/>
          </a:xfrm>
          <a:custGeom>
            <a:rect b="b" l="l" r="r" t="t"/>
            <a:pathLst>
              <a:path extrusionOk="0" h="21600" w="2160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anchorCtr="0" anchor="ctr" bIns="28575" lIns="28575" spcFirstLastPara="1" rIns="28575" wrap="square" tIns="28575">
            <a:noAutofit/>
          </a:bodyPr>
          <a:lstStyle/>
          <a:p>
            <a:pPr indent="0" lvl="0" marL="0" marR="0" rtl="0" algn="ctr">
              <a:lnSpc>
                <a:spcPct val="90000"/>
              </a:lnSpc>
              <a:spcBef>
                <a:spcPts val="0"/>
              </a:spcBef>
              <a:spcAft>
                <a:spcPts val="0"/>
              </a:spcAft>
              <a:buClr>
                <a:srgbClr val="FEFEFD"/>
              </a:buClr>
              <a:buSzPts val="1300"/>
              <a:buFont typeface="Helvetica Neue"/>
              <a:buNone/>
            </a:pPr>
            <a:r>
              <a:t/>
            </a:r>
            <a:endParaRPr b="1" i="0" sz="1300" u="none" cap="none" strike="noStrike">
              <a:solidFill>
                <a:srgbClr val="FEFEFD"/>
              </a:solidFill>
              <a:latin typeface="Helvetica Neue"/>
              <a:ea typeface="Helvetica Neue"/>
              <a:cs typeface="Helvetica Neue"/>
              <a:sym typeface="Helvetica Neue"/>
            </a:endParaRPr>
          </a:p>
        </p:txBody>
      </p:sp>
      <p:sp>
        <p:nvSpPr>
          <p:cNvPr id="407" name="Google Shape;407;p45"/>
          <p:cNvSpPr txBox="1"/>
          <p:nvPr>
            <p:ph idx="1" type="body"/>
          </p:nvPr>
        </p:nvSpPr>
        <p:spPr>
          <a:xfrm>
            <a:off x="428740" y="822884"/>
            <a:ext cx="8286600" cy="254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700"/>
              <a:buNone/>
              <a:defRPr b="0"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408" name="Google Shape;408;p45"/>
          <p:cNvSpPr txBox="1"/>
          <p:nvPr>
            <p:ph type="title"/>
          </p:nvPr>
        </p:nvSpPr>
        <p:spPr>
          <a:xfrm>
            <a:off x="428740" y="49648"/>
            <a:ext cx="7718100" cy="7431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solidFill>
                  <a:schemeClr val="accen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descr="pasted-image.pdf" id="409" name="Google Shape;409;p45"/>
          <p:cNvPicPr preferRelativeResize="0"/>
          <p:nvPr/>
        </p:nvPicPr>
        <p:blipFill rotWithShape="1">
          <a:blip r:embed="rId2">
            <a:alphaModFix/>
          </a:blip>
          <a:srcRect b="0" l="0" r="0" t="0"/>
          <a:stretch/>
        </p:blipFill>
        <p:spPr>
          <a:xfrm>
            <a:off x="8275084" y="424095"/>
            <a:ext cx="476800" cy="333821"/>
          </a:xfrm>
          <a:prstGeom prst="rect">
            <a:avLst/>
          </a:prstGeom>
          <a:noFill/>
          <a:ln>
            <a:noFill/>
          </a:ln>
        </p:spPr>
      </p:pic>
      <p:sp>
        <p:nvSpPr>
          <p:cNvPr id="410" name="Google Shape;410;p45"/>
          <p:cNvSpPr txBox="1"/>
          <p:nvPr>
            <p:ph idx="2" type="body"/>
          </p:nvPr>
        </p:nvSpPr>
        <p:spPr>
          <a:xfrm>
            <a:off x="428737" y="1216230"/>
            <a:ext cx="8286600" cy="3167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Clr>
                <a:schemeClr val="accent2"/>
              </a:buClr>
              <a:buSzPts val="1500"/>
              <a:buNone/>
              <a:defRPr>
                <a:solidFill>
                  <a:schemeClr val="accent2"/>
                </a:solidFill>
              </a:defRPr>
            </a:lvl1pPr>
            <a:lvl2pPr indent="-317500" lvl="1" marL="914400" rtl="0" algn="l">
              <a:lnSpc>
                <a:spcPct val="100000"/>
              </a:lnSpc>
              <a:spcBef>
                <a:spcPts val="400"/>
              </a:spcBef>
              <a:spcAft>
                <a:spcPts val="0"/>
              </a:spcAft>
              <a:buClr>
                <a:schemeClr val="accent2"/>
              </a:buClr>
              <a:buSzPts val="1400"/>
              <a:buChar char="•"/>
              <a:defRPr>
                <a:solidFill>
                  <a:schemeClr val="accent2"/>
                </a:solidFill>
              </a:defRPr>
            </a:lvl2pPr>
            <a:lvl3pPr indent="-304800" lvl="2" marL="1371600" rtl="0" algn="l">
              <a:lnSpc>
                <a:spcPct val="100000"/>
              </a:lnSpc>
              <a:spcBef>
                <a:spcPts val="500"/>
              </a:spcBef>
              <a:spcAft>
                <a:spcPts val="0"/>
              </a:spcAft>
              <a:buClr>
                <a:schemeClr val="accent2"/>
              </a:buClr>
              <a:buSzPts val="1200"/>
              <a:buChar char="•"/>
              <a:defRPr>
                <a:solidFill>
                  <a:schemeClr val="accent2"/>
                </a:solidFill>
              </a:defRPr>
            </a:lvl3pPr>
            <a:lvl4pPr indent="-298450" lvl="3" marL="1828800" rtl="0" algn="l">
              <a:lnSpc>
                <a:spcPct val="100000"/>
              </a:lnSpc>
              <a:spcBef>
                <a:spcPts val="500"/>
              </a:spcBef>
              <a:spcAft>
                <a:spcPts val="0"/>
              </a:spcAft>
              <a:buClr>
                <a:schemeClr val="accent2"/>
              </a:buClr>
              <a:buSzPts val="1100"/>
              <a:buChar char="•"/>
              <a:defRPr>
                <a:solidFill>
                  <a:schemeClr val="accent2"/>
                </a:solidFill>
              </a:defRPr>
            </a:lvl4pPr>
            <a:lvl5pPr indent="-228600" lvl="4" marL="2286000" rtl="0" algn="l">
              <a:lnSpc>
                <a:spcPct val="100000"/>
              </a:lnSpc>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411" name="Google Shape;411;p45"/>
          <p:cNvSpPr txBox="1"/>
          <p:nvPr>
            <p:ph idx="3" type="subTitle"/>
          </p:nvPr>
        </p:nvSpPr>
        <p:spPr>
          <a:xfrm>
            <a:off x="432169" y="4919140"/>
            <a:ext cx="6315300" cy="167700"/>
          </a:xfrm>
          <a:prstGeom prst="rect">
            <a:avLst/>
          </a:prstGeom>
        </p:spPr>
        <p:txBody>
          <a:bodyPr anchorCtr="0" anchor="b" bIns="0" lIns="0" spcFirstLastPara="1" rIns="0" wrap="square" tIns="0">
            <a:noAutofit/>
          </a:bodyPr>
          <a:lstStyle>
            <a:lvl1pPr lvl="0" rtl="0">
              <a:spcBef>
                <a:spcPts val="80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1 - Basic 1 1">
  <p:cSld name="Basic_1_2">
    <p:spTree>
      <p:nvGrpSpPr>
        <p:cNvPr id="412" name="Shape 412"/>
        <p:cNvGrpSpPr/>
        <p:nvPr/>
      </p:nvGrpSpPr>
      <p:grpSpPr>
        <a:xfrm>
          <a:off x="0" y="0"/>
          <a:ext cx="0" cy="0"/>
          <a:chOff x="0" y="0"/>
          <a:chExt cx="0" cy="0"/>
        </a:xfrm>
      </p:grpSpPr>
      <p:sp>
        <p:nvSpPr>
          <p:cNvPr id="413" name="Google Shape;413;p46"/>
          <p:cNvSpPr txBox="1"/>
          <p:nvPr>
            <p:ph idx="1" type="body"/>
          </p:nvPr>
        </p:nvSpPr>
        <p:spPr>
          <a:xfrm>
            <a:off x="428740" y="822884"/>
            <a:ext cx="8286600" cy="254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700"/>
              <a:buNone/>
              <a:defRPr b="0"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414" name="Google Shape;414;p46"/>
          <p:cNvSpPr txBox="1"/>
          <p:nvPr>
            <p:ph type="title"/>
          </p:nvPr>
        </p:nvSpPr>
        <p:spPr>
          <a:xfrm>
            <a:off x="428740" y="49648"/>
            <a:ext cx="7718100" cy="7431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solidFill>
                  <a:schemeClr val="accen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descr="pasted-image.pdf" id="415" name="Google Shape;415;p46"/>
          <p:cNvPicPr preferRelativeResize="0"/>
          <p:nvPr/>
        </p:nvPicPr>
        <p:blipFill rotWithShape="1">
          <a:blip r:embed="rId2">
            <a:alphaModFix/>
          </a:blip>
          <a:srcRect b="0" l="0" r="0" t="0"/>
          <a:stretch/>
        </p:blipFill>
        <p:spPr>
          <a:xfrm>
            <a:off x="8275084" y="424095"/>
            <a:ext cx="476800" cy="333821"/>
          </a:xfrm>
          <a:prstGeom prst="rect">
            <a:avLst/>
          </a:prstGeom>
          <a:noFill/>
          <a:ln>
            <a:noFill/>
          </a:ln>
        </p:spPr>
      </p:pic>
      <p:sp>
        <p:nvSpPr>
          <p:cNvPr id="416" name="Google Shape;416;p46"/>
          <p:cNvSpPr txBox="1"/>
          <p:nvPr>
            <p:ph idx="2" type="body"/>
          </p:nvPr>
        </p:nvSpPr>
        <p:spPr>
          <a:xfrm>
            <a:off x="428737" y="1216230"/>
            <a:ext cx="8286600" cy="3167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Clr>
                <a:schemeClr val="accent2"/>
              </a:buClr>
              <a:buSzPts val="1500"/>
              <a:buNone/>
              <a:defRPr>
                <a:solidFill>
                  <a:schemeClr val="accent2"/>
                </a:solidFill>
              </a:defRPr>
            </a:lvl1pPr>
            <a:lvl2pPr indent="-317500" lvl="1" marL="914400" rtl="0" algn="l">
              <a:lnSpc>
                <a:spcPct val="100000"/>
              </a:lnSpc>
              <a:spcBef>
                <a:spcPts val="400"/>
              </a:spcBef>
              <a:spcAft>
                <a:spcPts val="0"/>
              </a:spcAft>
              <a:buClr>
                <a:schemeClr val="accent2"/>
              </a:buClr>
              <a:buSzPts val="1400"/>
              <a:buChar char="•"/>
              <a:defRPr>
                <a:solidFill>
                  <a:schemeClr val="accent2"/>
                </a:solidFill>
              </a:defRPr>
            </a:lvl2pPr>
            <a:lvl3pPr indent="-304800" lvl="2" marL="1371600" rtl="0" algn="l">
              <a:lnSpc>
                <a:spcPct val="100000"/>
              </a:lnSpc>
              <a:spcBef>
                <a:spcPts val="500"/>
              </a:spcBef>
              <a:spcAft>
                <a:spcPts val="0"/>
              </a:spcAft>
              <a:buClr>
                <a:schemeClr val="accent2"/>
              </a:buClr>
              <a:buSzPts val="1200"/>
              <a:buChar char="•"/>
              <a:defRPr>
                <a:solidFill>
                  <a:schemeClr val="accent2"/>
                </a:solidFill>
              </a:defRPr>
            </a:lvl3pPr>
            <a:lvl4pPr indent="-298450" lvl="3" marL="1828800" rtl="0" algn="l">
              <a:lnSpc>
                <a:spcPct val="100000"/>
              </a:lnSpc>
              <a:spcBef>
                <a:spcPts val="500"/>
              </a:spcBef>
              <a:spcAft>
                <a:spcPts val="0"/>
              </a:spcAft>
              <a:buClr>
                <a:schemeClr val="accent2"/>
              </a:buClr>
              <a:buSzPts val="1100"/>
              <a:buChar char="•"/>
              <a:defRPr>
                <a:solidFill>
                  <a:schemeClr val="accent2"/>
                </a:solidFill>
              </a:defRPr>
            </a:lvl4pPr>
            <a:lvl5pPr indent="-228600" lvl="4" marL="2286000" rtl="0" algn="l">
              <a:lnSpc>
                <a:spcPct val="100000"/>
              </a:lnSpc>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417" name="Google Shape;417;p46"/>
          <p:cNvSpPr txBox="1"/>
          <p:nvPr>
            <p:ph idx="3" type="subTitle"/>
          </p:nvPr>
        </p:nvSpPr>
        <p:spPr>
          <a:xfrm>
            <a:off x="432169" y="4919140"/>
            <a:ext cx="6315300" cy="167700"/>
          </a:xfrm>
          <a:prstGeom prst="rect">
            <a:avLst/>
          </a:prstGeom>
        </p:spPr>
        <p:txBody>
          <a:bodyPr anchorCtr="0" anchor="b" bIns="0" lIns="0" spcFirstLastPara="1" rIns="0" wrap="square" tIns="0">
            <a:noAutofit/>
          </a:bodyPr>
          <a:lstStyle>
            <a:lvl1pPr lvl="0" rtl="0">
              <a:spcBef>
                <a:spcPts val="80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p:txBody>
      </p:sp>
      <p:sp>
        <p:nvSpPr>
          <p:cNvPr id="418" name="Google Shape;418;p46"/>
          <p:cNvSpPr/>
          <p:nvPr/>
        </p:nvSpPr>
        <p:spPr>
          <a:xfrm>
            <a:off x="-149" y="4655492"/>
            <a:ext cx="9144414" cy="488052"/>
          </a:xfrm>
          <a:custGeom>
            <a:rect b="b" l="l" r="r" t="t"/>
            <a:pathLst>
              <a:path extrusionOk="0" h="21600" w="2160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anchorCtr="0" anchor="ctr" bIns="28575" lIns="28575" spcFirstLastPara="1" rIns="28575" wrap="square" tIns="28575">
            <a:noAutofit/>
          </a:bodyPr>
          <a:lstStyle/>
          <a:p>
            <a:pPr indent="0" lvl="0" marL="0" marR="0" rtl="0" algn="ctr">
              <a:lnSpc>
                <a:spcPct val="90000"/>
              </a:lnSpc>
              <a:spcBef>
                <a:spcPts val="0"/>
              </a:spcBef>
              <a:spcAft>
                <a:spcPts val="0"/>
              </a:spcAft>
              <a:buClr>
                <a:srgbClr val="FEFEFD"/>
              </a:buClr>
              <a:buSzPts val="1300"/>
              <a:buFont typeface="Helvetica Neue"/>
              <a:buNone/>
            </a:pPr>
            <a:r>
              <a:t/>
            </a:r>
            <a:endParaRPr b="1" i="0" sz="1300" u="none" cap="none" strike="noStrike">
              <a:solidFill>
                <a:srgbClr val="FEFEFD"/>
              </a:solidFill>
              <a:latin typeface="Helvetica Neue"/>
              <a:ea typeface="Helvetica Neue"/>
              <a:cs typeface="Helvetica Neue"/>
              <a:sym typeface="Helvetica Neue"/>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1-Basic">
  <p:cSld name="Basic_1_3">
    <p:spTree>
      <p:nvGrpSpPr>
        <p:cNvPr id="419" name="Shape 419"/>
        <p:cNvGrpSpPr/>
        <p:nvPr/>
      </p:nvGrpSpPr>
      <p:grpSpPr>
        <a:xfrm>
          <a:off x="0" y="0"/>
          <a:ext cx="0" cy="0"/>
          <a:chOff x="0" y="0"/>
          <a:chExt cx="0" cy="0"/>
        </a:xfrm>
      </p:grpSpPr>
      <p:sp>
        <p:nvSpPr>
          <p:cNvPr id="420" name="Google Shape;420;p47"/>
          <p:cNvSpPr txBox="1"/>
          <p:nvPr>
            <p:ph idx="1" type="body"/>
          </p:nvPr>
        </p:nvSpPr>
        <p:spPr>
          <a:xfrm>
            <a:off x="428737" y="1216230"/>
            <a:ext cx="8286600" cy="3167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Clr>
                <a:schemeClr val="accent2"/>
              </a:buClr>
              <a:buSzPts val="1500"/>
              <a:buNone/>
              <a:defRPr>
                <a:solidFill>
                  <a:schemeClr val="accent2"/>
                </a:solidFill>
              </a:defRPr>
            </a:lvl1pPr>
            <a:lvl2pPr indent="-317500" lvl="1" marL="914400" rtl="0" algn="l">
              <a:lnSpc>
                <a:spcPct val="100000"/>
              </a:lnSpc>
              <a:spcBef>
                <a:spcPts val="200"/>
              </a:spcBef>
              <a:spcAft>
                <a:spcPts val="0"/>
              </a:spcAft>
              <a:buClr>
                <a:schemeClr val="accent2"/>
              </a:buClr>
              <a:buSzPts val="1400"/>
              <a:buChar char="•"/>
              <a:defRPr>
                <a:solidFill>
                  <a:schemeClr val="accent2"/>
                </a:solidFill>
              </a:defRPr>
            </a:lvl2pPr>
            <a:lvl3pPr indent="-304800" lvl="2" marL="1371600" rtl="0" algn="l">
              <a:lnSpc>
                <a:spcPct val="100000"/>
              </a:lnSpc>
              <a:spcBef>
                <a:spcPts val="500"/>
              </a:spcBef>
              <a:spcAft>
                <a:spcPts val="0"/>
              </a:spcAft>
              <a:buClr>
                <a:schemeClr val="accent2"/>
              </a:buClr>
              <a:buSzPts val="1200"/>
              <a:buChar char="•"/>
              <a:defRPr>
                <a:solidFill>
                  <a:schemeClr val="accent2"/>
                </a:solidFill>
              </a:defRPr>
            </a:lvl3pPr>
            <a:lvl4pPr indent="-298450" lvl="3" marL="1828800" rtl="0" algn="l">
              <a:lnSpc>
                <a:spcPct val="100000"/>
              </a:lnSpc>
              <a:spcBef>
                <a:spcPts val="500"/>
              </a:spcBef>
              <a:spcAft>
                <a:spcPts val="0"/>
              </a:spcAft>
              <a:buClr>
                <a:schemeClr val="accent2"/>
              </a:buClr>
              <a:buSzPts val="1100"/>
              <a:buChar char="•"/>
              <a:defRPr>
                <a:solidFill>
                  <a:schemeClr val="accent2"/>
                </a:solidFill>
              </a:defRPr>
            </a:lvl4pPr>
            <a:lvl5pPr indent="-228600" lvl="4" marL="2286000" rtl="0" algn="l">
              <a:lnSpc>
                <a:spcPct val="100000"/>
              </a:lnSpc>
              <a:spcBef>
                <a:spcPts val="500"/>
              </a:spcBef>
              <a:spcAft>
                <a:spcPts val="0"/>
              </a:spcAft>
              <a:buSzPts val="1100"/>
              <a:buNone/>
              <a:defRPr>
                <a:solidFill>
                  <a:schemeClr val="accent2"/>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421" name="Google Shape;421;p47"/>
          <p:cNvSpPr txBox="1"/>
          <p:nvPr>
            <p:ph idx="2" type="body"/>
          </p:nvPr>
        </p:nvSpPr>
        <p:spPr>
          <a:xfrm>
            <a:off x="428740" y="822884"/>
            <a:ext cx="8286600" cy="254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700"/>
              <a:buNone/>
              <a:defRPr b="0"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422" name="Google Shape;422;p47"/>
          <p:cNvSpPr txBox="1"/>
          <p:nvPr>
            <p:ph idx="11" type="ftr"/>
          </p:nvPr>
        </p:nvSpPr>
        <p:spPr>
          <a:xfrm>
            <a:off x="428737" y="4912148"/>
            <a:ext cx="41319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23" name="Google Shape;423;p47"/>
          <p:cNvSpPr txBox="1"/>
          <p:nvPr>
            <p:ph type="title"/>
          </p:nvPr>
        </p:nvSpPr>
        <p:spPr>
          <a:xfrm>
            <a:off x="428740" y="49648"/>
            <a:ext cx="7718100" cy="7431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Font typeface="Poppins"/>
              <a:buNone/>
              <a:defRPr>
                <a:solidFill>
                  <a:schemeClr val="accent1"/>
                </a:solidFill>
                <a:latin typeface="Poppins"/>
                <a:ea typeface="Poppins"/>
                <a:cs typeface="Poppins"/>
                <a:sym typeface="Poppins"/>
              </a:defRPr>
            </a:lvl1pPr>
            <a:lvl2pPr lvl="1" rtl="0" algn="l">
              <a:spcBef>
                <a:spcPts val="0"/>
              </a:spcBef>
              <a:spcAft>
                <a:spcPts val="0"/>
              </a:spcAft>
              <a:buSzPts val="1100"/>
              <a:buFont typeface="Poppins"/>
              <a:buNone/>
              <a:defRPr>
                <a:latin typeface="Poppins"/>
                <a:ea typeface="Poppins"/>
                <a:cs typeface="Poppins"/>
                <a:sym typeface="Poppins"/>
              </a:defRPr>
            </a:lvl2pPr>
            <a:lvl3pPr lvl="2" rtl="0" algn="l">
              <a:spcBef>
                <a:spcPts val="0"/>
              </a:spcBef>
              <a:spcAft>
                <a:spcPts val="0"/>
              </a:spcAft>
              <a:buSzPts val="1100"/>
              <a:buFont typeface="Poppins"/>
              <a:buNone/>
              <a:defRPr>
                <a:latin typeface="Poppins"/>
                <a:ea typeface="Poppins"/>
                <a:cs typeface="Poppins"/>
                <a:sym typeface="Poppins"/>
              </a:defRPr>
            </a:lvl3pPr>
            <a:lvl4pPr lvl="3" rtl="0" algn="l">
              <a:spcBef>
                <a:spcPts val="0"/>
              </a:spcBef>
              <a:spcAft>
                <a:spcPts val="0"/>
              </a:spcAft>
              <a:buSzPts val="1100"/>
              <a:buFont typeface="Poppins"/>
              <a:buNone/>
              <a:defRPr>
                <a:latin typeface="Poppins"/>
                <a:ea typeface="Poppins"/>
                <a:cs typeface="Poppins"/>
                <a:sym typeface="Poppins"/>
              </a:defRPr>
            </a:lvl4pPr>
            <a:lvl5pPr lvl="4" rtl="0" algn="l">
              <a:spcBef>
                <a:spcPts val="0"/>
              </a:spcBef>
              <a:spcAft>
                <a:spcPts val="0"/>
              </a:spcAft>
              <a:buSzPts val="1100"/>
              <a:buFont typeface="Poppins"/>
              <a:buNone/>
              <a:defRPr>
                <a:latin typeface="Poppins"/>
                <a:ea typeface="Poppins"/>
                <a:cs typeface="Poppins"/>
                <a:sym typeface="Poppins"/>
              </a:defRPr>
            </a:lvl5pPr>
            <a:lvl6pPr lvl="5" rtl="0" algn="l">
              <a:spcBef>
                <a:spcPts val="0"/>
              </a:spcBef>
              <a:spcAft>
                <a:spcPts val="0"/>
              </a:spcAft>
              <a:buSzPts val="1100"/>
              <a:buFont typeface="Poppins"/>
              <a:buNone/>
              <a:defRPr>
                <a:latin typeface="Poppins"/>
                <a:ea typeface="Poppins"/>
                <a:cs typeface="Poppins"/>
                <a:sym typeface="Poppins"/>
              </a:defRPr>
            </a:lvl6pPr>
            <a:lvl7pPr lvl="6" rtl="0" algn="l">
              <a:spcBef>
                <a:spcPts val="0"/>
              </a:spcBef>
              <a:spcAft>
                <a:spcPts val="0"/>
              </a:spcAft>
              <a:buSzPts val="1100"/>
              <a:buFont typeface="Poppins"/>
              <a:buNone/>
              <a:defRPr>
                <a:latin typeface="Poppins"/>
                <a:ea typeface="Poppins"/>
                <a:cs typeface="Poppins"/>
                <a:sym typeface="Poppins"/>
              </a:defRPr>
            </a:lvl7pPr>
            <a:lvl8pPr lvl="7" rtl="0" algn="l">
              <a:spcBef>
                <a:spcPts val="0"/>
              </a:spcBef>
              <a:spcAft>
                <a:spcPts val="0"/>
              </a:spcAft>
              <a:buSzPts val="1100"/>
              <a:buFont typeface="Poppins"/>
              <a:buNone/>
              <a:defRPr>
                <a:latin typeface="Poppins"/>
                <a:ea typeface="Poppins"/>
                <a:cs typeface="Poppins"/>
                <a:sym typeface="Poppins"/>
              </a:defRPr>
            </a:lvl8pPr>
            <a:lvl9pPr lvl="8" rtl="0" algn="l">
              <a:spcBef>
                <a:spcPts val="0"/>
              </a:spcBef>
              <a:spcAft>
                <a:spcPts val="0"/>
              </a:spcAft>
              <a:buSzPts val="1100"/>
              <a:buFont typeface="Poppins"/>
              <a:buNone/>
              <a:defRPr>
                <a:latin typeface="Poppins"/>
                <a:ea typeface="Poppins"/>
                <a:cs typeface="Poppins"/>
                <a:sym typeface="Poppins"/>
              </a:defRPr>
            </a:lvl9pPr>
          </a:lstStyle>
          <a:p/>
        </p:txBody>
      </p:sp>
    </p:spTree>
  </p:cSld>
  <p:clrMapOvr>
    <a:masterClrMapping/>
  </p:clrMapOvr>
  <p:extLst>
    <p:ext uri="{DCECCB84-F9BA-43D5-87BE-67443E8EF086}">
      <p15:sldGuideLst>
        <p15:guide id="1" orient="horz" pos="827">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1 - Basic 3">
  <p:cSld name="Basic_3">
    <p:spTree>
      <p:nvGrpSpPr>
        <p:cNvPr id="424" name="Shape 424"/>
        <p:cNvGrpSpPr/>
        <p:nvPr/>
      </p:nvGrpSpPr>
      <p:grpSpPr>
        <a:xfrm>
          <a:off x="0" y="0"/>
          <a:ext cx="0" cy="0"/>
          <a:chOff x="0" y="0"/>
          <a:chExt cx="0" cy="0"/>
        </a:xfrm>
      </p:grpSpPr>
      <p:sp>
        <p:nvSpPr>
          <p:cNvPr id="425" name="Google Shape;425;p48"/>
          <p:cNvSpPr/>
          <p:nvPr/>
        </p:nvSpPr>
        <p:spPr>
          <a:xfrm>
            <a:off x="-1" y="4658818"/>
            <a:ext cx="9141930" cy="488754"/>
          </a:xfrm>
          <a:custGeom>
            <a:rect b="b" l="l" r="r" t="t"/>
            <a:pathLst>
              <a:path extrusionOk="0" h="21600" w="2160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3366"/>
              </a:buClr>
              <a:buSzPts val="1300"/>
              <a:buFont typeface="Salesforce Sans"/>
              <a:buNone/>
            </a:pPr>
            <a:r>
              <a:t/>
            </a:r>
            <a:endParaRPr sz="1300">
              <a:solidFill>
                <a:schemeClr val="dk1"/>
              </a:solidFill>
              <a:latin typeface="Salesforce Sans"/>
              <a:ea typeface="Salesforce Sans"/>
              <a:cs typeface="Salesforce Sans"/>
              <a:sym typeface="Salesforce Sans"/>
            </a:endParaRPr>
          </a:p>
        </p:txBody>
      </p:sp>
      <p:sp>
        <p:nvSpPr>
          <p:cNvPr id="426" name="Google Shape;426;p48"/>
          <p:cNvSpPr txBox="1"/>
          <p:nvPr>
            <p:ph idx="1" type="body"/>
          </p:nvPr>
        </p:nvSpPr>
        <p:spPr>
          <a:xfrm>
            <a:off x="428737" y="1216230"/>
            <a:ext cx="8286600" cy="3167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Clr>
                <a:schemeClr val="accent2"/>
              </a:buClr>
              <a:buSzPts val="1500"/>
              <a:buNone/>
              <a:defRPr>
                <a:solidFill>
                  <a:schemeClr val="accent2"/>
                </a:solidFill>
              </a:defRPr>
            </a:lvl1pPr>
            <a:lvl2pPr indent="-317500" lvl="1" marL="914400" rtl="0" algn="l">
              <a:lnSpc>
                <a:spcPct val="100000"/>
              </a:lnSpc>
              <a:spcBef>
                <a:spcPts val="200"/>
              </a:spcBef>
              <a:spcAft>
                <a:spcPts val="0"/>
              </a:spcAft>
              <a:buClr>
                <a:schemeClr val="accent2"/>
              </a:buClr>
              <a:buSzPts val="1400"/>
              <a:buChar char="•"/>
              <a:defRPr>
                <a:solidFill>
                  <a:schemeClr val="accent2"/>
                </a:solidFill>
              </a:defRPr>
            </a:lvl2pPr>
            <a:lvl3pPr indent="-304800" lvl="2" marL="1371600" rtl="0" algn="l">
              <a:lnSpc>
                <a:spcPct val="100000"/>
              </a:lnSpc>
              <a:spcBef>
                <a:spcPts val="500"/>
              </a:spcBef>
              <a:spcAft>
                <a:spcPts val="0"/>
              </a:spcAft>
              <a:buClr>
                <a:schemeClr val="accent2"/>
              </a:buClr>
              <a:buSzPts val="1200"/>
              <a:buChar char="•"/>
              <a:defRPr>
                <a:solidFill>
                  <a:schemeClr val="accent2"/>
                </a:solidFill>
              </a:defRPr>
            </a:lvl3pPr>
            <a:lvl4pPr indent="-298450" lvl="3" marL="1828800" rtl="0" algn="l">
              <a:lnSpc>
                <a:spcPct val="100000"/>
              </a:lnSpc>
              <a:spcBef>
                <a:spcPts val="500"/>
              </a:spcBef>
              <a:spcAft>
                <a:spcPts val="0"/>
              </a:spcAft>
              <a:buClr>
                <a:schemeClr val="accent2"/>
              </a:buClr>
              <a:buSzPts val="1100"/>
              <a:buChar char="•"/>
              <a:defRPr>
                <a:solidFill>
                  <a:schemeClr val="accent2"/>
                </a:solidFill>
              </a:defRPr>
            </a:lvl4pPr>
            <a:lvl5pPr indent="-228600" lvl="4" marL="2286000" rtl="0" algn="l">
              <a:lnSpc>
                <a:spcPct val="100000"/>
              </a:lnSpc>
              <a:spcBef>
                <a:spcPts val="500"/>
              </a:spcBef>
              <a:spcAft>
                <a:spcPts val="0"/>
              </a:spcAft>
              <a:buSzPts val="1100"/>
              <a:buNone/>
              <a:defRPr>
                <a:solidFill>
                  <a:schemeClr val="accent2"/>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427" name="Google Shape;427;p48"/>
          <p:cNvSpPr txBox="1"/>
          <p:nvPr>
            <p:ph idx="2" type="body"/>
          </p:nvPr>
        </p:nvSpPr>
        <p:spPr>
          <a:xfrm>
            <a:off x="428740" y="822884"/>
            <a:ext cx="8286600" cy="254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700"/>
              <a:buNone/>
              <a:defRPr b="0"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428" name="Google Shape;428;p48"/>
          <p:cNvSpPr txBox="1"/>
          <p:nvPr>
            <p:ph idx="11" type="ftr"/>
          </p:nvPr>
        </p:nvSpPr>
        <p:spPr>
          <a:xfrm>
            <a:off x="428737" y="4912148"/>
            <a:ext cx="4132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29" name="Google Shape;429;p48"/>
          <p:cNvSpPr txBox="1"/>
          <p:nvPr>
            <p:ph type="title"/>
          </p:nvPr>
        </p:nvSpPr>
        <p:spPr>
          <a:xfrm>
            <a:off x="428740" y="49648"/>
            <a:ext cx="7718100" cy="7431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solidFill>
                  <a:schemeClr val="accen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descr="pasted-image.pdf" id="430" name="Google Shape;430;p48"/>
          <p:cNvPicPr preferRelativeResize="0"/>
          <p:nvPr/>
        </p:nvPicPr>
        <p:blipFill rotWithShape="1">
          <a:blip r:embed="rId2">
            <a:alphaModFix/>
          </a:blip>
          <a:srcRect b="0" l="0" r="0" t="0"/>
          <a:stretch/>
        </p:blipFill>
        <p:spPr>
          <a:xfrm>
            <a:off x="8275084" y="424095"/>
            <a:ext cx="476800" cy="33382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ve Trees Vignette - Right 1">
  <p:cSld name="Above Trees Vignette - Right_1">
    <p:bg>
      <p:bgPr>
        <a:solidFill>
          <a:srgbClr val="F4F4F4"/>
        </a:solidFill>
      </p:bgPr>
    </p:bg>
    <p:spTree>
      <p:nvGrpSpPr>
        <p:cNvPr id="431" name="Shape 431"/>
        <p:cNvGrpSpPr/>
        <p:nvPr/>
      </p:nvGrpSpPr>
      <p:grpSpPr>
        <a:xfrm>
          <a:off x="0" y="0"/>
          <a:ext cx="0" cy="0"/>
          <a:chOff x="0" y="0"/>
          <a:chExt cx="0" cy="0"/>
        </a:xfrm>
      </p:grpSpPr>
      <p:pic>
        <p:nvPicPr>
          <p:cNvPr id="432" name="Google Shape;432;p49"/>
          <p:cNvPicPr preferRelativeResize="0"/>
          <p:nvPr/>
        </p:nvPicPr>
        <p:blipFill>
          <a:blip r:embed="rId2">
            <a:alphaModFix/>
          </a:blip>
          <a:stretch>
            <a:fillRect/>
          </a:stretch>
        </p:blipFill>
        <p:spPr>
          <a:xfrm flipH="1">
            <a:off x="13967" y="670"/>
            <a:ext cx="9130092" cy="5135681"/>
          </a:xfrm>
          <a:prstGeom prst="rect">
            <a:avLst/>
          </a:prstGeom>
          <a:noFill/>
          <a:ln>
            <a:noFill/>
          </a:ln>
        </p:spPr>
      </p:pic>
      <p:sp>
        <p:nvSpPr>
          <p:cNvPr id="433" name="Google Shape;433;p49"/>
          <p:cNvSpPr txBox="1"/>
          <p:nvPr>
            <p:ph type="title"/>
          </p:nvPr>
        </p:nvSpPr>
        <p:spPr>
          <a:xfrm>
            <a:off x="428737" y="47628"/>
            <a:ext cx="8286600" cy="7425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34" name="Google Shape;434;p49"/>
          <p:cNvSpPr txBox="1"/>
          <p:nvPr>
            <p:ph idx="1" type="body"/>
          </p:nvPr>
        </p:nvSpPr>
        <p:spPr>
          <a:xfrm>
            <a:off x="428737" y="1323216"/>
            <a:ext cx="8286600" cy="3168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SzPts val="1500"/>
              <a:buNone/>
              <a:defRPr>
                <a:solidFill>
                  <a:schemeClr val="accent2"/>
                </a:solidFill>
              </a:defRPr>
            </a:lvl1pPr>
            <a:lvl2pPr indent="-317500" lvl="1" marL="914400" rtl="0" algn="l">
              <a:lnSpc>
                <a:spcPct val="100000"/>
              </a:lnSpc>
              <a:spcBef>
                <a:spcPts val="200"/>
              </a:spcBef>
              <a:spcAft>
                <a:spcPts val="0"/>
              </a:spcAft>
              <a:buSzPts val="1400"/>
              <a:buChar char="•"/>
              <a:defRPr>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100"/>
              <a:buNone/>
              <a:defRPr/>
            </a:lvl5pPr>
            <a:lvl6pPr indent="-317500" lvl="5" marL="2743200" rtl="0" algn="l">
              <a:spcBef>
                <a:spcPts val="500"/>
              </a:spcBef>
              <a:spcAft>
                <a:spcPts val="0"/>
              </a:spcAft>
              <a:buClr>
                <a:schemeClr val="accent2"/>
              </a:buClr>
              <a:buSzPts val="1400"/>
              <a:buChar char="•"/>
              <a:defRPr/>
            </a:lvl6pPr>
            <a:lvl7pPr indent="-317500" lvl="6" marL="3200400" rtl="0" algn="l">
              <a:spcBef>
                <a:spcPts val="300"/>
              </a:spcBef>
              <a:spcAft>
                <a:spcPts val="0"/>
              </a:spcAft>
              <a:buClr>
                <a:schemeClr val="accent2"/>
              </a:buClr>
              <a:buSzPts val="1400"/>
              <a:buChar char="•"/>
              <a:defRPr/>
            </a:lvl7pPr>
            <a:lvl8pPr indent="-317500" lvl="7" marL="3657600" rtl="0" algn="l">
              <a:spcBef>
                <a:spcPts val="300"/>
              </a:spcBef>
              <a:spcAft>
                <a:spcPts val="0"/>
              </a:spcAft>
              <a:buClr>
                <a:schemeClr val="accent2"/>
              </a:buClr>
              <a:buSzPts val="1400"/>
              <a:buChar char="•"/>
              <a:defRPr/>
            </a:lvl8pPr>
            <a:lvl9pPr indent="-317500" lvl="8" marL="4114800" rtl="0" algn="l">
              <a:spcBef>
                <a:spcPts val="300"/>
              </a:spcBef>
              <a:spcAft>
                <a:spcPts val="0"/>
              </a:spcAft>
              <a:buClr>
                <a:schemeClr val="accent2"/>
              </a:buClr>
              <a:buSzPts val="1400"/>
              <a:buChar char="•"/>
              <a:defRPr/>
            </a:lvl9pPr>
          </a:lstStyle>
          <a:p/>
        </p:txBody>
      </p:sp>
      <p:sp>
        <p:nvSpPr>
          <p:cNvPr id="435" name="Google Shape;435;p49"/>
          <p:cNvSpPr txBox="1"/>
          <p:nvPr>
            <p:ph idx="2" type="body"/>
          </p:nvPr>
        </p:nvSpPr>
        <p:spPr>
          <a:xfrm>
            <a:off x="428737" y="822884"/>
            <a:ext cx="8286600" cy="254100"/>
          </a:xfrm>
          <a:prstGeom prst="rect">
            <a:avLst/>
          </a:prstGeom>
          <a:noFill/>
          <a:ln>
            <a:noFill/>
          </a:ln>
        </p:spPr>
        <p:txBody>
          <a:bodyPr anchorCtr="0" anchor="t" bIns="0" lIns="0" spcFirstLastPara="1" rIns="0" wrap="square" tIns="0">
            <a:noAutofit/>
          </a:bodyPr>
          <a:lstStyle>
            <a:lvl1pPr indent="-228600" lvl="0" marL="457200" rtl="0" algn="l">
              <a:spcBef>
                <a:spcPts val="800"/>
              </a:spcBef>
              <a:spcAft>
                <a:spcPts val="0"/>
              </a:spcAft>
              <a:buSzPts val="1700"/>
              <a:buNone/>
              <a:defRPr i="0" sz="1700">
                <a:solidFill>
                  <a:schemeClr val="dk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accent2"/>
              </a:buClr>
              <a:buSzPts val="1400"/>
              <a:buChar char="•"/>
              <a:defRPr/>
            </a:lvl6pPr>
            <a:lvl7pPr indent="-317500" lvl="6" marL="3200400" rtl="0" algn="l">
              <a:spcBef>
                <a:spcPts val="300"/>
              </a:spcBef>
              <a:spcAft>
                <a:spcPts val="0"/>
              </a:spcAft>
              <a:buClr>
                <a:schemeClr val="accent2"/>
              </a:buClr>
              <a:buSzPts val="1400"/>
              <a:buChar char="•"/>
              <a:defRPr/>
            </a:lvl7pPr>
            <a:lvl8pPr indent="-317500" lvl="7" marL="3657600" rtl="0" algn="l">
              <a:spcBef>
                <a:spcPts val="300"/>
              </a:spcBef>
              <a:spcAft>
                <a:spcPts val="0"/>
              </a:spcAft>
              <a:buClr>
                <a:schemeClr val="accent2"/>
              </a:buClr>
              <a:buSzPts val="1400"/>
              <a:buChar char="•"/>
              <a:defRPr/>
            </a:lvl8pPr>
            <a:lvl9pPr indent="-317500" lvl="8" marL="4114800" rtl="0" algn="l">
              <a:spcBef>
                <a:spcPts val="300"/>
              </a:spcBef>
              <a:spcAft>
                <a:spcPts val="0"/>
              </a:spcAft>
              <a:buClr>
                <a:schemeClr val="accent2"/>
              </a:buClr>
              <a:buSzPts val="1400"/>
              <a:buChar char="•"/>
              <a:defRPr/>
            </a:lvl9pPr>
          </a:lstStyle>
          <a:p/>
        </p:txBody>
      </p:sp>
      <p:sp>
        <p:nvSpPr>
          <p:cNvPr id="436" name="Google Shape;436;p49"/>
          <p:cNvSpPr txBox="1"/>
          <p:nvPr>
            <p:ph idx="11" type="ftr"/>
          </p:nvPr>
        </p:nvSpPr>
        <p:spPr>
          <a:xfrm>
            <a:off x="428740" y="4912148"/>
            <a:ext cx="4132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sz="1400"/>
            </a:lvl1pPr>
            <a:lvl2pPr lvl="1" rtl="0" algn="l">
              <a:spcBef>
                <a:spcPts val="0"/>
              </a:spcBef>
              <a:spcAft>
                <a:spcPts val="0"/>
              </a:spcAft>
              <a:buSzPts val="1400"/>
              <a:buNone/>
              <a:defRPr sz="1400"/>
            </a:lvl2pPr>
            <a:lvl3pPr lvl="2" rtl="0" algn="l">
              <a:spcBef>
                <a:spcPts val="0"/>
              </a:spcBef>
              <a:spcAft>
                <a:spcPts val="0"/>
              </a:spcAft>
              <a:buSzPts val="1400"/>
              <a:buNone/>
              <a:defRPr sz="1400"/>
            </a:lvl3pPr>
            <a:lvl4pPr lvl="3" rtl="0" algn="l">
              <a:spcBef>
                <a:spcPts val="0"/>
              </a:spcBef>
              <a:spcAft>
                <a:spcPts val="0"/>
              </a:spcAft>
              <a:buSzPts val="1400"/>
              <a:buNone/>
              <a:defRPr sz="1400"/>
            </a:lvl4pPr>
            <a:lvl5pPr lvl="4" rtl="0" algn="l">
              <a:spcBef>
                <a:spcPts val="0"/>
              </a:spcBef>
              <a:spcAft>
                <a:spcPts val="0"/>
              </a:spcAft>
              <a:buSzPts val="1400"/>
              <a:buNone/>
              <a:defRPr sz="1400"/>
            </a:lvl5pPr>
            <a:lvl6pPr lvl="5" rtl="0" algn="l">
              <a:spcBef>
                <a:spcPts val="0"/>
              </a:spcBef>
              <a:spcAft>
                <a:spcPts val="0"/>
              </a:spcAft>
              <a:buSzPts val="1400"/>
              <a:buNone/>
              <a:defRPr sz="1400"/>
            </a:lvl6pPr>
            <a:lvl7pPr lvl="6" rtl="0" algn="l">
              <a:spcBef>
                <a:spcPts val="0"/>
              </a:spcBef>
              <a:spcAft>
                <a:spcPts val="0"/>
              </a:spcAft>
              <a:buSzPts val="1400"/>
              <a:buNone/>
              <a:defRPr sz="1400"/>
            </a:lvl7pPr>
            <a:lvl8pPr lvl="7" rtl="0" algn="l">
              <a:spcBef>
                <a:spcPts val="0"/>
              </a:spcBef>
              <a:spcAft>
                <a:spcPts val="0"/>
              </a:spcAft>
              <a:buSzPts val="1400"/>
              <a:buNone/>
              <a:defRPr sz="1400"/>
            </a:lvl8pPr>
            <a:lvl9pPr lvl="8" rtl="0" algn="l">
              <a:spcBef>
                <a:spcPts val="0"/>
              </a:spcBef>
              <a:spcAft>
                <a:spcPts val="0"/>
              </a:spcAft>
              <a:buSzPts val="1400"/>
              <a:buNone/>
              <a:defRPr sz="1400"/>
            </a:lvl9pPr>
          </a:lstStyle>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1 - Lower Swoosh">
  <p:cSld name="Above Trees Vignette - Left_3_1">
    <p:bg>
      <p:bgPr>
        <a:solidFill>
          <a:srgbClr val="FFFFFF"/>
        </a:solidFill>
      </p:bgPr>
    </p:bg>
    <p:spTree>
      <p:nvGrpSpPr>
        <p:cNvPr id="437" name="Shape 437"/>
        <p:cNvGrpSpPr/>
        <p:nvPr/>
      </p:nvGrpSpPr>
      <p:grpSpPr>
        <a:xfrm>
          <a:off x="0" y="0"/>
          <a:ext cx="0" cy="0"/>
          <a:chOff x="0" y="0"/>
          <a:chExt cx="0" cy="0"/>
        </a:xfrm>
      </p:grpSpPr>
      <p:sp>
        <p:nvSpPr>
          <p:cNvPr id="438" name="Google Shape;438;p50"/>
          <p:cNvSpPr txBox="1"/>
          <p:nvPr>
            <p:ph type="title"/>
          </p:nvPr>
        </p:nvSpPr>
        <p:spPr>
          <a:xfrm>
            <a:off x="428735" y="47625"/>
            <a:ext cx="7734600" cy="7425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39" name="Google Shape;439;p50"/>
          <p:cNvSpPr txBox="1"/>
          <p:nvPr>
            <p:ph idx="1" type="body"/>
          </p:nvPr>
        </p:nvSpPr>
        <p:spPr>
          <a:xfrm>
            <a:off x="428737" y="1246144"/>
            <a:ext cx="8286600" cy="3270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Clr>
                <a:srgbClr val="595959"/>
              </a:buClr>
              <a:buSzPts val="1500"/>
              <a:buNone/>
              <a:defRPr>
                <a:solidFill>
                  <a:srgbClr val="595959"/>
                </a:solidFill>
              </a:defRPr>
            </a:lvl1pPr>
            <a:lvl2pPr indent="-317500" lvl="1" marL="914400" rtl="0" algn="l">
              <a:lnSpc>
                <a:spcPct val="100000"/>
              </a:lnSpc>
              <a:spcBef>
                <a:spcPts val="200"/>
              </a:spcBef>
              <a:spcAft>
                <a:spcPts val="0"/>
              </a:spcAft>
              <a:buClr>
                <a:srgbClr val="595959"/>
              </a:buClr>
              <a:buSzPts val="1400"/>
              <a:buChar char="•"/>
              <a:defRPr>
                <a:solidFill>
                  <a:srgbClr val="595959"/>
                </a:solidFill>
              </a:defRPr>
            </a:lvl2pPr>
            <a:lvl3pPr indent="-304800" lvl="2" marL="1371600" rtl="0" algn="l">
              <a:lnSpc>
                <a:spcPct val="100000"/>
              </a:lnSpc>
              <a:spcBef>
                <a:spcPts val="500"/>
              </a:spcBef>
              <a:spcAft>
                <a:spcPts val="0"/>
              </a:spcAft>
              <a:buClr>
                <a:srgbClr val="595959"/>
              </a:buClr>
              <a:buSzPts val="1200"/>
              <a:buChar char="•"/>
              <a:defRPr>
                <a:solidFill>
                  <a:srgbClr val="595959"/>
                </a:solidFill>
              </a:defRPr>
            </a:lvl3pPr>
            <a:lvl4pPr indent="-298450" lvl="3" marL="1828800" rtl="0" algn="l">
              <a:lnSpc>
                <a:spcPct val="100000"/>
              </a:lnSpc>
              <a:spcBef>
                <a:spcPts val="500"/>
              </a:spcBef>
              <a:spcAft>
                <a:spcPts val="0"/>
              </a:spcAft>
              <a:buClr>
                <a:srgbClr val="595959"/>
              </a:buClr>
              <a:buSzPts val="1100"/>
              <a:buChar char="•"/>
              <a:defRPr>
                <a:solidFill>
                  <a:srgbClr val="595959"/>
                </a:solidFill>
              </a:defRPr>
            </a:lvl4pPr>
            <a:lvl5pPr indent="-228600" lvl="4" marL="2286000" rtl="0" algn="l">
              <a:lnSpc>
                <a:spcPct val="100000"/>
              </a:lnSpc>
              <a:spcBef>
                <a:spcPts val="500"/>
              </a:spcBef>
              <a:spcAft>
                <a:spcPts val="0"/>
              </a:spcAft>
              <a:buClr>
                <a:srgbClr val="595959"/>
              </a:buClr>
              <a:buSzPts val="1100"/>
              <a:buNone/>
              <a:defRPr b="1">
                <a:solidFill>
                  <a:srgbClr val="595959"/>
                </a:solidFill>
              </a:defRPr>
            </a:lvl5pPr>
            <a:lvl6pPr indent="-311150" lvl="5" marL="2743200" rtl="0" algn="l">
              <a:spcBef>
                <a:spcPts val="500"/>
              </a:spcBef>
              <a:spcAft>
                <a:spcPts val="0"/>
              </a:spcAft>
              <a:buClr>
                <a:srgbClr val="595959"/>
              </a:buClr>
              <a:buSzPts val="1300"/>
              <a:buChar char="•"/>
              <a:defRPr sz="1400">
                <a:solidFill>
                  <a:srgbClr val="595959"/>
                </a:solidFill>
              </a:defRPr>
            </a:lvl6pPr>
            <a:lvl7pPr indent="-311150" lvl="6" marL="3200400" rtl="0" algn="l">
              <a:spcBef>
                <a:spcPts val="300"/>
              </a:spcBef>
              <a:spcAft>
                <a:spcPts val="0"/>
              </a:spcAft>
              <a:buClr>
                <a:srgbClr val="595959"/>
              </a:buClr>
              <a:buSzPts val="1300"/>
              <a:buChar char="•"/>
              <a:defRPr sz="1400">
                <a:solidFill>
                  <a:srgbClr val="595959"/>
                </a:solidFill>
              </a:defRPr>
            </a:lvl7pPr>
            <a:lvl8pPr indent="-311150" lvl="7" marL="3657600" rtl="0" algn="l">
              <a:spcBef>
                <a:spcPts val="300"/>
              </a:spcBef>
              <a:spcAft>
                <a:spcPts val="0"/>
              </a:spcAft>
              <a:buClr>
                <a:srgbClr val="595959"/>
              </a:buClr>
              <a:buSzPts val="1300"/>
              <a:buChar char="•"/>
              <a:defRPr sz="1400">
                <a:solidFill>
                  <a:srgbClr val="595959"/>
                </a:solidFill>
              </a:defRPr>
            </a:lvl8pPr>
            <a:lvl9pPr indent="-311150" lvl="8" marL="4114800" rtl="0" algn="l">
              <a:spcBef>
                <a:spcPts val="300"/>
              </a:spcBef>
              <a:spcAft>
                <a:spcPts val="0"/>
              </a:spcAft>
              <a:buClr>
                <a:srgbClr val="595959"/>
              </a:buClr>
              <a:buSzPts val="1300"/>
              <a:buChar char="•"/>
              <a:defRPr sz="1400">
                <a:solidFill>
                  <a:srgbClr val="595959"/>
                </a:solidFill>
              </a:defRPr>
            </a:lvl9pPr>
          </a:lstStyle>
          <a:p/>
        </p:txBody>
      </p:sp>
      <p:sp>
        <p:nvSpPr>
          <p:cNvPr id="440" name="Google Shape;440;p50"/>
          <p:cNvSpPr txBox="1"/>
          <p:nvPr>
            <p:ph idx="2" type="subTitle"/>
          </p:nvPr>
        </p:nvSpPr>
        <p:spPr>
          <a:xfrm>
            <a:off x="432167" y="842568"/>
            <a:ext cx="7334100" cy="4293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500"/>
              <a:buNone/>
              <a:defRPr>
                <a:solidFill>
                  <a:schemeClr val="accent1"/>
                </a:solidFill>
              </a:defRPr>
            </a:lvl1pPr>
            <a:lvl2pPr lvl="1" rtl="0">
              <a:spcBef>
                <a:spcPts val="0"/>
              </a:spcBef>
              <a:spcAft>
                <a:spcPts val="0"/>
              </a:spcAft>
              <a:buSzPts val="1400"/>
              <a:buNone/>
              <a:defRPr/>
            </a:lvl2pPr>
            <a:lvl3pPr lvl="2" rtl="0">
              <a:spcBef>
                <a:spcPts val="0"/>
              </a:spcBef>
              <a:spcAft>
                <a:spcPts val="0"/>
              </a:spcAft>
              <a:buSzPts val="12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41" name="Google Shape;441;p50"/>
          <p:cNvSpPr/>
          <p:nvPr/>
        </p:nvSpPr>
        <p:spPr>
          <a:xfrm>
            <a:off x="-1" y="4397188"/>
            <a:ext cx="9144000" cy="746311"/>
          </a:xfrm>
          <a:custGeom>
            <a:rect b="b" l="l" r="r" t="t"/>
            <a:pathLst>
              <a:path extrusionOk="0" h="995082" w="12192000">
                <a:moveTo>
                  <a:pt x="0" y="0"/>
                </a:moveTo>
                <a:cubicBezTo>
                  <a:pt x="1946508" y="433119"/>
                  <a:pt x="3989140" y="663746"/>
                  <a:pt x="6096000" y="663746"/>
                </a:cubicBezTo>
                <a:cubicBezTo>
                  <a:pt x="8202860" y="663746"/>
                  <a:pt x="10245492" y="433119"/>
                  <a:pt x="12192000" y="0"/>
                </a:cubicBezTo>
                <a:cubicBezTo>
                  <a:pt x="12192000" y="605118"/>
                  <a:pt x="12192000" y="869856"/>
                  <a:pt x="12192000" y="985680"/>
                </a:cubicBezTo>
                <a:lnTo>
                  <a:pt x="12192000" y="995082"/>
                </a:lnTo>
                <a:lnTo>
                  <a:pt x="0" y="995082"/>
                </a:lnTo>
                <a:lnTo>
                  <a:pt x="0" y="886402"/>
                </a:lnTo>
                <a:cubicBezTo>
                  <a:pt x="0" y="0"/>
                  <a:pt x="0" y="0"/>
                  <a:pt x="0" y="0"/>
                </a:cubicBezTo>
                <a:close/>
              </a:path>
            </a:pathLst>
          </a:custGeom>
          <a:solidFill>
            <a:srgbClr val="CFE9FE"/>
          </a:solidFill>
          <a:ln>
            <a:noFill/>
          </a:ln>
        </p:spPr>
        <p:txBody>
          <a:bodyPr anchorCtr="0" anchor="ctr" bIns="34300" lIns="68625" spcFirstLastPara="1" rIns="68625" wrap="square" tIns="34300">
            <a:noAutofit/>
          </a:bodyPr>
          <a:lstStyle/>
          <a:p>
            <a:pPr indent="0" lvl="0" marL="0" marR="0" rtl="0" algn="l">
              <a:lnSpc>
                <a:spcPct val="100000"/>
              </a:lnSpc>
              <a:spcBef>
                <a:spcPts val="0"/>
              </a:spcBef>
              <a:spcAft>
                <a:spcPts val="0"/>
              </a:spcAft>
              <a:buNone/>
            </a:pPr>
            <a:r>
              <a:t/>
            </a:r>
            <a:endParaRPr sz="11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4 - Title Slide_ D">
  <p:cSld name="Title Slide_ D">
    <p:bg>
      <p:bgPr>
        <a:solidFill>
          <a:schemeClr val="lt1"/>
        </a:solidFill>
      </p:bgPr>
    </p:bg>
    <p:spTree>
      <p:nvGrpSpPr>
        <p:cNvPr id="39" name="Shape 39"/>
        <p:cNvGrpSpPr/>
        <p:nvPr/>
      </p:nvGrpSpPr>
      <p:grpSpPr>
        <a:xfrm>
          <a:off x="0" y="0"/>
          <a:ext cx="0" cy="0"/>
          <a:chOff x="0" y="0"/>
          <a:chExt cx="0" cy="0"/>
        </a:xfrm>
      </p:grpSpPr>
      <p:pic>
        <p:nvPicPr>
          <p:cNvPr id="40" name="Google Shape;40;p6"/>
          <p:cNvPicPr preferRelativeResize="0"/>
          <p:nvPr/>
        </p:nvPicPr>
        <p:blipFill rotWithShape="1">
          <a:blip r:embed="rId2">
            <a:alphaModFix/>
          </a:blip>
          <a:srcRect b="0" l="0" r="0" t="0"/>
          <a:stretch/>
        </p:blipFill>
        <p:spPr>
          <a:xfrm>
            <a:off x="0" y="670"/>
            <a:ext cx="9141615" cy="5142158"/>
          </a:xfrm>
          <a:prstGeom prst="rect">
            <a:avLst/>
          </a:prstGeom>
          <a:noFill/>
          <a:ln>
            <a:noFill/>
          </a:ln>
        </p:spPr>
      </p:pic>
      <p:sp>
        <p:nvSpPr>
          <p:cNvPr id="41" name="Google Shape;41;p6"/>
          <p:cNvSpPr txBox="1"/>
          <p:nvPr>
            <p:ph type="ctrTitle"/>
          </p:nvPr>
        </p:nvSpPr>
        <p:spPr>
          <a:xfrm>
            <a:off x="425570" y="1617949"/>
            <a:ext cx="3048900" cy="973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1100"/>
              <a:buNone/>
              <a:defRPr b="1" sz="2600">
                <a:solidFill>
                  <a:schemeClr val="accent1"/>
                </a:solidFill>
                <a:latin typeface="Salesforce Sans"/>
                <a:ea typeface="Salesforce Sans"/>
                <a:cs typeface="Salesforce Sans"/>
                <a:sym typeface="Salesforce Sans"/>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2" name="Google Shape;42;p6"/>
          <p:cNvSpPr txBox="1"/>
          <p:nvPr>
            <p:ph idx="1" type="subTitle"/>
          </p:nvPr>
        </p:nvSpPr>
        <p:spPr>
          <a:xfrm>
            <a:off x="433656" y="2618368"/>
            <a:ext cx="3040800" cy="357900"/>
          </a:xfrm>
          <a:prstGeom prst="rect">
            <a:avLst/>
          </a:prstGeom>
          <a:noFill/>
          <a:ln>
            <a:noFill/>
          </a:ln>
        </p:spPr>
        <p:txBody>
          <a:bodyPr anchorCtr="0" anchor="t" bIns="0" lIns="0" spcFirstLastPara="1" rIns="0" wrap="square" tIns="0">
            <a:noAutofit/>
          </a:bodyPr>
          <a:lstStyle>
            <a:lvl1pPr lvl="0" rtl="0" algn="l">
              <a:lnSpc>
                <a:spcPct val="95000"/>
              </a:lnSpc>
              <a:spcBef>
                <a:spcPts val="0"/>
              </a:spcBef>
              <a:spcAft>
                <a:spcPts val="0"/>
              </a:spcAft>
              <a:buSzPts val="1800"/>
              <a:buNone/>
              <a:defRPr b="0" i="0" sz="1800">
                <a:solidFill>
                  <a:schemeClr val="accent1"/>
                </a:solidFill>
                <a:latin typeface="Salesforce Sans"/>
                <a:ea typeface="Salesforce Sans"/>
                <a:cs typeface="Salesforce Sans"/>
                <a:sym typeface="Salesforce Sans"/>
              </a:defRPr>
            </a:lvl1pPr>
            <a:lvl2pPr lvl="1" rtl="0" algn="ctr">
              <a:spcBef>
                <a:spcPts val="200"/>
              </a:spcBef>
              <a:spcAft>
                <a:spcPts val="0"/>
              </a:spcAft>
              <a:buSzPts val="1400"/>
              <a:buNone/>
              <a:defRPr>
                <a:solidFill>
                  <a:srgbClr val="889AC4"/>
                </a:solidFill>
              </a:defRPr>
            </a:lvl2pPr>
            <a:lvl3pPr lvl="2" rtl="0" algn="ctr">
              <a:spcBef>
                <a:spcPts val="500"/>
              </a:spcBef>
              <a:spcAft>
                <a:spcPts val="0"/>
              </a:spcAft>
              <a:buSzPts val="1200"/>
              <a:buNone/>
              <a:defRPr>
                <a:solidFill>
                  <a:srgbClr val="889AC4"/>
                </a:solidFill>
              </a:defRPr>
            </a:lvl3pPr>
            <a:lvl4pPr lvl="3" rtl="0" algn="ctr">
              <a:spcBef>
                <a:spcPts val="500"/>
              </a:spcBef>
              <a:spcAft>
                <a:spcPts val="0"/>
              </a:spcAft>
              <a:buSzPts val="1100"/>
              <a:buNone/>
              <a:defRPr>
                <a:solidFill>
                  <a:srgbClr val="889AC4"/>
                </a:solidFill>
              </a:defRPr>
            </a:lvl4pPr>
            <a:lvl5pPr lvl="4" rtl="0" algn="ctr">
              <a:spcBef>
                <a:spcPts val="500"/>
              </a:spcBef>
              <a:spcAft>
                <a:spcPts val="0"/>
              </a:spcAft>
              <a:buSzPts val="1500"/>
              <a:buNone/>
              <a:defRPr>
                <a:solidFill>
                  <a:srgbClr val="889AC4"/>
                </a:solidFill>
              </a:defRPr>
            </a:lvl5pPr>
            <a:lvl6pPr lvl="5" rtl="0" algn="ctr">
              <a:spcBef>
                <a:spcPts val="500"/>
              </a:spcBef>
              <a:spcAft>
                <a:spcPts val="0"/>
              </a:spcAft>
              <a:buClr>
                <a:srgbClr val="889AC4"/>
              </a:buClr>
              <a:buSzPts val="1500"/>
              <a:buNone/>
              <a:defRPr>
                <a:solidFill>
                  <a:srgbClr val="889AC4"/>
                </a:solidFill>
              </a:defRPr>
            </a:lvl6pPr>
            <a:lvl7pPr lvl="6" rtl="0" algn="ctr">
              <a:spcBef>
                <a:spcPts val="300"/>
              </a:spcBef>
              <a:spcAft>
                <a:spcPts val="0"/>
              </a:spcAft>
              <a:buClr>
                <a:srgbClr val="889AC4"/>
              </a:buClr>
              <a:buSzPts val="1500"/>
              <a:buNone/>
              <a:defRPr>
                <a:solidFill>
                  <a:srgbClr val="889AC4"/>
                </a:solidFill>
              </a:defRPr>
            </a:lvl7pPr>
            <a:lvl8pPr lvl="7" rtl="0" algn="ctr">
              <a:spcBef>
                <a:spcPts val="300"/>
              </a:spcBef>
              <a:spcAft>
                <a:spcPts val="0"/>
              </a:spcAft>
              <a:buClr>
                <a:srgbClr val="889AC4"/>
              </a:buClr>
              <a:buSzPts val="1500"/>
              <a:buNone/>
              <a:defRPr>
                <a:solidFill>
                  <a:srgbClr val="889AC4"/>
                </a:solidFill>
              </a:defRPr>
            </a:lvl8pPr>
            <a:lvl9pPr lvl="8" rtl="0" algn="ctr">
              <a:spcBef>
                <a:spcPts val="300"/>
              </a:spcBef>
              <a:spcAft>
                <a:spcPts val="0"/>
              </a:spcAft>
              <a:buClr>
                <a:srgbClr val="889AC4"/>
              </a:buClr>
              <a:buSzPts val="1500"/>
              <a:buNone/>
              <a:defRPr>
                <a:solidFill>
                  <a:srgbClr val="889AC4"/>
                </a:solidFill>
              </a:defRPr>
            </a:lvl9pPr>
          </a:lstStyle>
          <a:p/>
        </p:txBody>
      </p:sp>
      <p:sp>
        <p:nvSpPr>
          <p:cNvPr id="43" name="Google Shape;43;p6"/>
          <p:cNvSpPr txBox="1"/>
          <p:nvPr>
            <p:ph idx="2" type="body"/>
          </p:nvPr>
        </p:nvSpPr>
        <p:spPr>
          <a:xfrm>
            <a:off x="433656" y="3625445"/>
            <a:ext cx="3040800" cy="213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Font typeface="Salesforce Sans"/>
              <a:buNone/>
              <a:defRPr b="0" i="0" sz="1400">
                <a:solidFill>
                  <a:schemeClr val="accent1"/>
                </a:solidFill>
                <a:latin typeface="Salesforce Sans"/>
                <a:ea typeface="Salesforce Sans"/>
                <a:cs typeface="Salesforce Sans"/>
                <a:sym typeface="Salesforce Sans"/>
              </a:defRPr>
            </a:lvl1pPr>
            <a:lvl2pPr indent="-228600" lvl="1" marL="914400" rtl="0" algn="l">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indent="-228600" lvl="2" marL="1371600" marR="0" rtl="0" algn="l">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indent="-273050" lvl="3" marL="1828800" rtl="0" algn="l">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indent="-228600" lvl="4" marL="2286000" rtl="0" algn="l">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indent="-317500" lvl="5" marL="2743200" rtl="0" algn="l">
              <a:spcBef>
                <a:spcPts val="3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44" name="Google Shape;44;p6"/>
          <p:cNvSpPr txBox="1"/>
          <p:nvPr>
            <p:ph idx="3" type="body"/>
          </p:nvPr>
        </p:nvSpPr>
        <p:spPr>
          <a:xfrm>
            <a:off x="433655" y="3396050"/>
            <a:ext cx="3040800" cy="211500"/>
          </a:xfrm>
          <a:prstGeom prst="rect">
            <a:avLst/>
          </a:prstGeom>
          <a:noFill/>
          <a:ln>
            <a:noFill/>
          </a:ln>
        </p:spPr>
        <p:txBody>
          <a:bodyPr anchorCtr="0" anchor="b" bIns="0" lIns="0" spcFirstLastPara="1" rIns="0" wrap="square" tIns="0">
            <a:noAutofit/>
          </a:bodyPr>
          <a:lstStyle>
            <a:lvl1pPr indent="-228600" lvl="0" marL="457200" rtl="0" algn="l">
              <a:lnSpc>
                <a:spcPct val="95000"/>
              </a:lnSpc>
              <a:spcBef>
                <a:spcPts val="0"/>
              </a:spcBef>
              <a:spcAft>
                <a:spcPts val="0"/>
              </a:spcAft>
              <a:buSzPts val="1400"/>
              <a:buNone/>
              <a:defRPr b="1" sz="14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pic>
        <p:nvPicPr>
          <p:cNvPr descr="pasted-image.pdf" id="45" name="Google Shape;45;p6"/>
          <p:cNvPicPr preferRelativeResize="0"/>
          <p:nvPr/>
        </p:nvPicPr>
        <p:blipFill rotWithShape="1">
          <a:blip r:embed="rId3">
            <a:alphaModFix/>
          </a:blip>
          <a:srcRect b="0" l="0" r="0" t="0"/>
          <a:stretch/>
        </p:blipFill>
        <p:spPr>
          <a:xfrm>
            <a:off x="375915" y="329316"/>
            <a:ext cx="1095656" cy="767099"/>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2 - Graphic Footer - C">
  <p:cSld name="Basic_4_1_1_1_1">
    <p:spTree>
      <p:nvGrpSpPr>
        <p:cNvPr id="442" name="Shape 442"/>
        <p:cNvGrpSpPr/>
        <p:nvPr/>
      </p:nvGrpSpPr>
      <p:grpSpPr>
        <a:xfrm>
          <a:off x="0" y="0"/>
          <a:ext cx="0" cy="0"/>
          <a:chOff x="0" y="0"/>
          <a:chExt cx="0" cy="0"/>
        </a:xfrm>
      </p:grpSpPr>
      <p:sp>
        <p:nvSpPr>
          <p:cNvPr id="443" name="Google Shape;443;p51"/>
          <p:cNvSpPr txBox="1"/>
          <p:nvPr>
            <p:ph type="title"/>
          </p:nvPr>
        </p:nvSpPr>
        <p:spPr>
          <a:xfrm>
            <a:off x="432169" y="0"/>
            <a:ext cx="7573200" cy="7863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2400"/>
              <a:buFont typeface="Avant Garde Demi SFDC"/>
              <a:buNone/>
              <a:defRPr sz="2400">
                <a:solidFill>
                  <a:schemeClr val="accent1"/>
                </a:solidFill>
                <a:latin typeface="Avant Garde Demi SFDC"/>
                <a:ea typeface="Avant Garde Demi SFDC"/>
                <a:cs typeface="Avant Garde Demi SFDC"/>
                <a:sym typeface="Avant Garde Demi SFDC"/>
              </a:defRPr>
            </a:lvl9pPr>
          </a:lstStyle>
          <a:p/>
        </p:txBody>
      </p:sp>
      <p:sp>
        <p:nvSpPr>
          <p:cNvPr id="444" name="Google Shape;444;p51"/>
          <p:cNvSpPr txBox="1"/>
          <p:nvPr>
            <p:ph idx="1" type="subTitle"/>
          </p:nvPr>
        </p:nvSpPr>
        <p:spPr>
          <a:xfrm>
            <a:off x="432169" y="811528"/>
            <a:ext cx="7799700" cy="4458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1700"/>
              <a:buNone/>
              <a:defRPr sz="1700">
                <a:solidFill>
                  <a:schemeClr val="accent1"/>
                </a:solidFill>
              </a:defRPr>
            </a:lvl1pPr>
            <a:lvl2pPr lvl="1" rtl="0">
              <a:lnSpc>
                <a:spcPct val="95000"/>
              </a:lnSpc>
              <a:spcBef>
                <a:spcPts val="200"/>
              </a:spcBef>
              <a:spcAft>
                <a:spcPts val="0"/>
              </a:spcAft>
              <a:buClr>
                <a:schemeClr val="accent1"/>
              </a:buClr>
              <a:buSzPts val="1700"/>
              <a:buNone/>
              <a:defRPr sz="1700">
                <a:solidFill>
                  <a:schemeClr val="accent1"/>
                </a:solidFill>
              </a:defRPr>
            </a:lvl2pPr>
            <a:lvl3pPr lvl="2" rtl="0">
              <a:lnSpc>
                <a:spcPct val="95000"/>
              </a:lnSpc>
              <a:spcBef>
                <a:spcPts val="200"/>
              </a:spcBef>
              <a:spcAft>
                <a:spcPts val="0"/>
              </a:spcAft>
              <a:buClr>
                <a:schemeClr val="accent1"/>
              </a:buClr>
              <a:buSzPts val="1700"/>
              <a:buNone/>
              <a:defRPr sz="1700">
                <a:solidFill>
                  <a:schemeClr val="accent1"/>
                </a:solidFill>
              </a:defRPr>
            </a:lvl3pPr>
            <a:lvl4pPr lvl="3" rtl="0">
              <a:lnSpc>
                <a:spcPct val="95000"/>
              </a:lnSpc>
              <a:spcBef>
                <a:spcPts val="200"/>
              </a:spcBef>
              <a:spcAft>
                <a:spcPts val="0"/>
              </a:spcAft>
              <a:buClr>
                <a:schemeClr val="accent1"/>
              </a:buClr>
              <a:buSzPts val="1700"/>
              <a:buNone/>
              <a:defRPr sz="1700">
                <a:solidFill>
                  <a:schemeClr val="accent1"/>
                </a:solidFill>
              </a:defRPr>
            </a:lvl4pPr>
            <a:lvl5pPr lvl="4" rtl="0">
              <a:lnSpc>
                <a:spcPct val="95000"/>
              </a:lnSpc>
              <a:spcBef>
                <a:spcPts val="200"/>
              </a:spcBef>
              <a:spcAft>
                <a:spcPts val="0"/>
              </a:spcAft>
              <a:buClr>
                <a:schemeClr val="accent1"/>
              </a:buClr>
              <a:buSzPts val="1700"/>
              <a:buNone/>
              <a:defRPr sz="1700">
                <a:solidFill>
                  <a:schemeClr val="accent1"/>
                </a:solidFill>
              </a:defRPr>
            </a:lvl5pPr>
            <a:lvl6pPr lvl="5" rtl="0">
              <a:lnSpc>
                <a:spcPct val="95000"/>
              </a:lnSpc>
              <a:spcBef>
                <a:spcPts val="200"/>
              </a:spcBef>
              <a:spcAft>
                <a:spcPts val="0"/>
              </a:spcAft>
              <a:buClr>
                <a:schemeClr val="accent1"/>
              </a:buClr>
              <a:buSzPts val="1700"/>
              <a:buNone/>
              <a:defRPr sz="1700">
                <a:solidFill>
                  <a:schemeClr val="accent1"/>
                </a:solidFill>
              </a:defRPr>
            </a:lvl6pPr>
            <a:lvl7pPr lvl="6" rtl="0">
              <a:lnSpc>
                <a:spcPct val="95000"/>
              </a:lnSpc>
              <a:spcBef>
                <a:spcPts val="200"/>
              </a:spcBef>
              <a:spcAft>
                <a:spcPts val="0"/>
              </a:spcAft>
              <a:buClr>
                <a:schemeClr val="accent1"/>
              </a:buClr>
              <a:buSzPts val="1700"/>
              <a:buNone/>
              <a:defRPr sz="1700">
                <a:solidFill>
                  <a:schemeClr val="accent1"/>
                </a:solidFill>
              </a:defRPr>
            </a:lvl7pPr>
            <a:lvl8pPr lvl="7" rtl="0">
              <a:lnSpc>
                <a:spcPct val="95000"/>
              </a:lnSpc>
              <a:spcBef>
                <a:spcPts val="200"/>
              </a:spcBef>
              <a:spcAft>
                <a:spcPts val="0"/>
              </a:spcAft>
              <a:buClr>
                <a:schemeClr val="accent1"/>
              </a:buClr>
              <a:buSzPts val="1700"/>
              <a:buNone/>
              <a:defRPr sz="1700">
                <a:solidFill>
                  <a:schemeClr val="accent1"/>
                </a:solidFill>
              </a:defRPr>
            </a:lvl8pPr>
            <a:lvl9pPr lvl="8" rtl="0">
              <a:lnSpc>
                <a:spcPct val="95000"/>
              </a:lnSpc>
              <a:spcBef>
                <a:spcPts val="200"/>
              </a:spcBef>
              <a:spcAft>
                <a:spcPts val="200"/>
              </a:spcAft>
              <a:buClr>
                <a:schemeClr val="accent1"/>
              </a:buClr>
              <a:buSzPts val="1700"/>
              <a:buNone/>
              <a:defRPr sz="1700">
                <a:solidFill>
                  <a:schemeClr val="accent1"/>
                </a:solidFill>
              </a:defRPr>
            </a:lvl9pPr>
          </a:lstStyle>
          <a:p/>
        </p:txBody>
      </p:sp>
      <p:sp>
        <p:nvSpPr>
          <p:cNvPr id="445" name="Google Shape;445;p51"/>
          <p:cNvSpPr txBox="1"/>
          <p:nvPr>
            <p:ph idx="2" type="body"/>
          </p:nvPr>
        </p:nvSpPr>
        <p:spPr>
          <a:xfrm>
            <a:off x="432167" y="1337310"/>
            <a:ext cx="8278500" cy="3292200"/>
          </a:xfrm>
          <a:prstGeom prst="rect">
            <a:avLst/>
          </a:prstGeom>
        </p:spPr>
        <p:txBody>
          <a:bodyPr anchorCtr="0" anchor="t" bIns="0" lIns="0" spcFirstLastPara="1" rIns="0" wrap="square" tIns="0">
            <a:noAutofit/>
          </a:bodyPr>
          <a:lstStyle>
            <a:lvl1pPr indent="-228600" lvl="0" marL="457200" rtl="0">
              <a:spcBef>
                <a:spcPts val="400"/>
              </a:spcBef>
              <a:spcAft>
                <a:spcPts val="0"/>
              </a:spcAft>
              <a:buSzPts val="1500"/>
              <a:buNone/>
              <a:defRPr/>
            </a:lvl1pPr>
            <a:lvl2pPr indent="-317500" lvl="1" marL="914400" rtl="0">
              <a:spcBef>
                <a:spcPts val="200"/>
              </a:spcBef>
              <a:spcAft>
                <a:spcPts val="0"/>
              </a:spcAft>
              <a:buSzPts val="1400"/>
              <a:buChar char="•"/>
              <a:defRPr/>
            </a:lvl2pPr>
            <a:lvl3pPr indent="-304800" lvl="2" marL="1371600" rtl="0">
              <a:spcBef>
                <a:spcPts val="500"/>
              </a:spcBef>
              <a:spcAft>
                <a:spcPts val="0"/>
              </a:spcAft>
              <a:buSzPts val="1200"/>
              <a:buChar char="•"/>
              <a:defRPr/>
            </a:lvl3pPr>
            <a:lvl4pPr indent="-298450" lvl="3" marL="1828800" rtl="0">
              <a:spcBef>
                <a:spcPts val="500"/>
              </a:spcBef>
              <a:spcAft>
                <a:spcPts val="0"/>
              </a:spcAft>
              <a:buSzPts val="1100"/>
              <a:buChar char="•"/>
              <a:defRPr/>
            </a:lvl4pPr>
            <a:lvl5pPr indent="-228600" lvl="4" marL="2286000" rtl="0">
              <a:spcBef>
                <a:spcPts val="500"/>
              </a:spcBef>
              <a:spcAft>
                <a:spcPts val="0"/>
              </a:spcAft>
              <a:buSzPts val="1100"/>
              <a:buNone/>
              <a:defRPr/>
            </a:lvl5pPr>
            <a:lvl6pPr indent="-323850" lvl="5" marL="2743200" rtl="0">
              <a:spcBef>
                <a:spcPts val="500"/>
              </a:spcBef>
              <a:spcAft>
                <a:spcPts val="0"/>
              </a:spcAft>
              <a:buSzPts val="1500"/>
              <a:buChar char="•"/>
              <a:defRPr/>
            </a:lvl6pPr>
            <a:lvl7pPr indent="-323850" lvl="6" marL="3200400" rtl="0">
              <a:spcBef>
                <a:spcPts val="300"/>
              </a:spcBef>
              <a:spcAft>
                <a:spcPts val="0"/>
              </a:spcAft>
              <a:buSzPts val="1500"/>
              <a:buChar char="•"/>
              <a:defRPr/>
            </a:lvl7pPr>
            <a:lvl8pPr indent="-323850" lvl="7" marL="3657600" rtl="0">
              <a:spcBef>
                <a:spcPts val="300"/>
              </a:spcBef>
              <a:spcAft>
                <a:spcPts val="0"/>
              </a:spcAft>
              <a:buSzPts val="1500"/>
              <a:buChar char="•"/>
              <a:defRPr/>
            </a:lvl8pPr>
            <a:lvl9pPr indent="-323850" lvl="8" marL="4114800" rtl="0">
              <a:spcBef>
                <a:spcPts val="300"/>
              </a:spcBef>
              <a:spcAft>
                <a:spcPts val="0"/>
              </a:spcAft>
              <a:buSzPts val="1500"/>
              <a:buChar char="•"/>
              <a:defRPr/>
            </a:lvl9pPr>
          </a:lstStyle>
          <a:p/>
        </p:txBody>
      </p:sp>
      <p:pic>
        <p:nvPicPr>
          <p:cNvPr id="446" name="Google Shape;446;p51" title="Salesforce logo"/>
          <p:cNvPicPr preferRelativeResize="0"/>
          <p:nvPr/>
        </p:nvPicPr>
        <p:blipFill rotWithShape="1">
          <a:blip r:embed="rId2">
            <a:alphaModFix/>
          </a:blip>
          <a:srcRect b="0" l="0" r="0" t="0"/>
          <a:stretch/>
        </p:blipFill>
        <p:spPr>
          <a:xfrm>
            <a:off x="8275084" y="424095"/>
            <a:ext cx="476800" cy="333821"/>
          </a:xfrm>
          <a:prstGeom prst="rect">
            <a:avLst/>
          </a:prstGeom>
          <a:noFill/>
          <a:ln>
            <a:noFill/>
          </a:ln>
        </p:spPr>
      </p:pic>
      <p:pic>
        <p:nvPicPr>
          <p:cNvPr id="447" name="Google Shape;447;p51"/>
          <p:cNvPicPr preferRelativeResize="0"/>
          <p:nvPr/>
        </p:nvPicPr>
        <p:blipFill>
          <a:blip r:embed="rId3">
            <a:alphaModFix/>
          </a:blip>
          <a:stretch>
            <a:fillRect/>
          </a:stretch>
        </p:blipFill>
        <p:spPr>
          <a:xfrm>
            <a:off x="8077524" y="4470239"/>
            <a:ext cx="1084480" cy="691538"/>
          </a:xfrm>
          <a:prstGeom prst="rect">
            <a:avLst/>
          </a:prstGeom>
          <a:noFill/>
          <a:ln>
            <a:noFill/>
          </a:ln>
        </p:spPr>
      </p:pic>
      <p:sp>
        <p:nvSpPr>
          <p:cNvPr id="448" name="Google Shape;448;p51"/>
          <p:cNvSpPr txBox="1"/>
          <p:nvPr>
            <p:ph idx="3" type="subTitle"/>
          </p:nvPr>
        </p:nvSpPr>
        <p:spPr>
          <a:xfrm>
            <a:off x="432169" y="4834775"/>
            <a:ext cx="6315300" cy="1677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800"/>
              <a:buNone/>
              <a:defRPr sz="800"/>
            </a:lvl1pPr>
            <a:lvl2pPr lvl="1" rtl="0">
              <a:lnSpc>
                <a:spcPct val="90000"/>
              </a:lnSpc>
              <a:spcBef>
                <a:spcPts val="200"/>
              </a:spcBef>
              <a:spcAft>
                <a:spcPts val="0"/>
              </a:spcAft>
              <a:buSzPts val="800"/>
              <a:buNone/>
              <a:defRPr sz="800"/>
            </a:lvl2pPr>
            <a:lvl3pPr lvl="2" rtl="0">
              <a:lnSpc>
                <a:spcPct val="90000"/>
              </a:lnSpc>
              <a:spcBef>
                <a:spcPts val="200"/>
              </a:spcBef>
              <a:spcAft>
                <a:spcPts val="0"/>
              </a:spcAft>
              <a:buSzPts val="800"/>
              <a:buNone/>
              <a:defRPr sz="800"/>
            </a:lvl3pPr>
            <a:lvl4pPr lvl="3" rtl="0">
              <a:lnSpc>
                <a:spcPct val="90000"/>
              </a:lnSpc>
              <a:spcBef>
                <a:spcPts val="200"/>
              </a:spcBef>
              <a:spcAft>
                <a:spcPts val="0"/>
              </a:spcAft>
              <a:buSzPts val="800"/>
              <a:buNone/>
              <a:defRPr sz="800"/>
            </a:lvl4pPr>
            <a:lvl5pPr lvl="4" rtl="0">
              <a:lnSpc>
                <a:spcPct val="90000"/>
              </a:lnSpc>
              <a:spcBef>
                <a:spcPts val="200"/>
              </a:spcBef>
              <a:spcAft>
                <a:spcPts val="0"/>
              </a:spcAft>
              <a:buSzPts val="800"/>
              <a:buNone/>
              <a:defRPr b="0" sz="800"/>
            </a:lvl5pPr>
            <a:lvl6pPr lvl="5" rtl="0">
              <a:lnSpc>
                <a:spcPct val="90000"/>
              </a:lnSpc>
              <a:spcBef>
                <a:spcPts val="200"/>
              </a:spcBef>
              <a:spcAft>
                <a:spcPts val="0"/>
              </a:spcAft>
              <a:buSzPts val="800"/>
              <a:buNone/>
              <a:defRPr sz="800"/>
            </a:lvl6pPr>
            <a:lvl7pPr lvl="6" rtl="0">
              <a:lnSpc>
                <a:spcPct val="90000"/>
              </a:lnSpc>
              <a:spcBef>
                <a:spcPts val="200"/>
              </a:spcBef>
              <a:spcAft>
                <a:spcPts val="0"/>
              </a:spcAft>
              <a:buSzPts val="800"/>
              <a:buNone/>
              <a:defRPr sz="800"/>
            </a:lvl7pPr>
            <a:lvl8pPr lvl="7" rtl="0">
              <a:lnSpc>
                <a:spcPct val="90000"/>
              </a:lnSpc>
              <a:spcBef>
                <a:spcPts val="200"/>
              </a:spcBef>
              <a:spcAft>
                <a:spcPts val="0"/>
              </a:spcAft>
              <a:buSzPts val="800"/>
              <a:buNone/>
              <a:defRPr sz="800"/>
            </a:lvl8pPr>
            <a:lvl9pPr lvl="8" rtl="0">
              <a:lnSpc>
                <a:spcPct val="90000"/>
              </a:lnSpc>
              <a:spcBef>
                <a:spcPts val="200"/>
              </a:spcBef>
              <a:spcAft>
                <a:spcPts val="200"/>
              </a:spcAft>
              <a:buSzPts val="800"/>
              <a:buNone/>
              <a:defRPr sz="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9" name="Shape 449"/>
        <p:cNvGrpSpPr/>
        <p:nvPr/>
      </p:nvGrpSpPr>
      <p:grpSpPr>
        <a:xfrm>
          <a:off x="0" y="0"/>
          <a:ext cx="0" cy="0"/>
          <a:chOff x="0" y="0"/>
          <a:chExt cx="0" cy="0"/>
        </a:xfrm>
      </p:grpSpPr>
      <p:sp>
        <p:nvSpPr>
          <p:cNvPr id="450" name="Google Shape;450;p52"/>
          <p:cNvSpPr txBox="1"/>
          <p:nvPr>
            <p:ph type="title"/>
          </p:nvPr>
        </p:nvSpPr>
        <p:spPr>
          <a:xfrm>
            <a:off x="425620" y="48000"/>
            <a:ext cx="6653700" cy="7404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700"/>
              <a:buNone/>
              <a:defRPr/>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
        <p:nvSpPr>
          <p:cNvPr id="451" name="Google Shape;451;p52"/>
          <p:cNvSpPr txBox="1"/>
          <p:nvPr>
            <p:ph idx="12" type="sldNum"/>
          </p:nvPr>
        </p:nvSpPr>
        <p:spPr>
          <a:xfrm>
            <a:off x="8038800" y="4852894"/>
            <a:ext cx="686400" cy="2907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52" name="Google Shape;452;p52"/>
          <p:cNvSpPr txBox="1"/>
          <p:nvPr>
            <p:ph idx="1" type="body"/>
          </p:nvPr>
        </p:nvSpPr>
        <p:spPr>
          <a:xfrm>
            <a:off x="425620" y="822956"/>
            <a:ext cx="6787200" cy="328500"/>
          </a:xfrm>
          <a:prstGeom prst="rect">
            <a:avLst/>
          </a:prstGeom>
          <a:noFill/>
          <a:ln>
            <a:noFill/>
          </a:ln>
        </p:spPr>
        <p:txBody>
          <a:bodyPr anchorCtr="0" anchor="t" bIns="0" lIns="0" spcFirstLastPara="1" rIns="0" wrap="square" tIns="0">
            <a:noAutofit/>
          </a:bodyPr>
          <a:lstStyle>
            <a:lvl1pPr indent="-311150" lvl="0" marL="457200" rtl="0" algn="l">
              <a:lnSpc>
                <a:spcPct val="100000"/>
              </a:lnSpc>
              <a:spcBef>
                <a:spcPts val="0"/>
              </a:spcBef>
              <a:spcAft>
                <a:spcPts val="0"/>
              </a:spcAft>
              <a:buClr>
                <a:schemeClr val="dk1"/>
              </a:buClr>
              <a:buSzPts val="1300"/>
              <a:buChar char="●"/>
              <a:defRPr sz="1700">
                <a:solidFill>
                  <a:schemeClr val="dk1"/>
                </a:solidFill>
              </a:defRPr>
            </a:lvl1pPr>
            <a:lvl2pPr indent="-298450" lvl="1" marL="914400" rtl="0" algn="l">
              <a:lnSpc>
                <a:spcPct val="100000"/>
              </a:lnSpc>
              <a:spcBef>
                <a:spcPts val="1600"/>
              </a:spcBef>
              <a:spcAft>
                <a:spcPts val="0"/>
              </a:spcAft>
              <a:buSzPts val="1100"/>
              <a:buChar char="○"/>
              <a:defRPr/>
            </a:lvl2pPr>
            <a:lvl3pPr indent="-285750" lvl="2" marL="1371600" rtl="0" algn="l">
              <a:lnSpc>
                <a:spcPct val="100000"/>
              </a:lnSpc>
              <a:spcBef>
                <a:spcPts val="1600"/>
              </a:spcBef>
              <a:spcAft>
                <a:spcPts val="0"/>
              </a:spcAft>
              <a:buSzPts val="900"/>
              <a:buChar char="■"/>
              <a:defRPr/>
            </a:lvl3pPr>
            <a:lvl4pPr indent="-279400" lvl="3" marL="1828800" rtl="0" algn="l">
              <a:lnSpc>
                <a:spcPct val="100000"/>
              </a:lnSpc>
              <a:spcBef>
                <a:spcPts val="1600"/>
              </a:spcBef>
              <a:spcAft>
                <a:spcPts val="0"/>
              </a:spcAft>
              <a:buSzPts val="800"/>
              <a:buChar char="●"/>
              <a:defRPr/>
            </a:lvl4pPr>
            <a:lvl5pPr indent="-298450" lvl="4" marL="2286000" rtl="0" algn="l">
              <a:lnSpc>
                <a:spcPct val="100000"/>
              </a:lnSpc>
              <a:spcBef>
                <a:spcPts val="1600"/>
              </a:spcBef>
              <a:spcAft>
                <a:spcPts val="0"/>
              </a:spcAft>
              <a:buSzPts val="1100"/>
              <a:buChar char="○"/>
              <a:defRPr/>
            </a:lvl5pPr>
            <a:lvl6pPr indent="-298450" lvl="5" marL="2743200" rtl="0" algn="l">
              <a:lnSpc>
                <a:spcPct val="100000"/>
              </a:lnSpc>
              <a:spcBef>
                <a:spcPts val="1600"/>
              </a:spcBef>
              <a:spcAft>
                <a:spcPts val="0"/>
              </a:spcAft>
              <a:buSzPts val="1100"/>
              <a:buChar char="■"/>
              <a:defRPr/>
            </a:lvl6pPr>
            <a:lvl7pPr indent="-285750" lvl="6" marL="3200400" rtl="0" algn="l">
              <a:lnSpc>
                <a:spcPct val="100000"/>
              </a:lnSpc>
              <a:spcBef>
                <a:spcPts val="1600"/>
              </a:spcBef>
              <a:spcAft>
                <a:spcPts val="0"/>
              </a:spcAft>
              <a:buSzPts val="900"/>
              <a:buChar char="●"/>
              <a:defRPr/>
            </a:lvl7pPr>
            <a:lvl8pPr indent="-279400" lvl="7" marL="3657600" rtl="0" algn="l">
              <a:lnSpc>
                <a:spcPct val="100000"/>
              </a:lnSpc>
              <a:spcBef>
                <a:spcPts val="1600"/>
              </a:spcBef>
              <a:spcAft>
                <a:spcPts val="0"/>
              </a:spcAft>
              <a:buSzPts val="800"/>
              <a:buChar char="○"/>
              <a:defRPr/>
            </a:lvl8pPr>
            <a:lvl9pPr indent="-273050" lvl="8" marL="4114800" rtl="0" algn="l">
              <a:lnSpc>
                <a:spcPct val="100000"/>
              </a:lnSpc>
              <a:spcBef>
                <a:spcPts val="1600"/>
              </a:spcBef>
              <a:spcAft>
                <a:spcPts val="1600"/>
              </a:spcAft>
              <a:buSzPts val="7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5 - Title Slide_ E">
  <p:cSld name="Title Slide_ E">
    <p:bg>
      <p:bgPr>
        <a:solidFill>
          <a:schemeClr val="lt1"/>
        </a:solidFill>
      </p:bgPr>
    </p:bg>
    <p:spTree>
      <p:nvGrpSpPr>
        <p:cNvPr id="46" name="Shape 46"/>
        <p:cNvGrpSpPr/>
        <p:nvPr/>
      </p:nvGrpSpPr>
      <p:grpSpPr>
        <a:xfrm>
          <a:off x="0" y="0"/>
          <a:ext cx="0" cy="0"/>
          <a:chOff x="0" y="0"/>
          <a:chExt cx="0" cy="0"/>
        </a:xfrm>
      </p:grpSpPr>
      <p:pic>
        <p:nvPicPr>
          <p:cNvPr id="47" name="Google Shape;47;p7"/>
          <p:cNvPicPr preferRelativeResize="0"/>
          <p:nvPr/>
        </p:nvPicPr>
        <p:blipFill rotWithShape="1">
          <a:blip r:embed="rId2">
            <a:alphaModFix/>
          </a:blip>
          <a:srcRect b="0" l="0" r="0" t="0"/>
          <a:stretch/>
        </p:blipFill>
        <p:spPr>
          <a:xfrm>
            <a:off x="0" y="670"/>
            <a:ext cx="9141619" cy="5142161"/>
          </a:xfrm>
          <a:prstGeom prst="rect">
            <a:avLst/>
          </a:prstGeom>
          <a:noFill/>
          <a:ln>
            <a:noFill/>
          </a:ln>
        </p:spPr>
      </p:pic>
      <p:sp>
        <p:nvSpPr>
          <p:cNvPr id="48" name="Google Shape;48;p7"/>
          <p:cNvSpPr/>
          <p:nvPr/>
        </p:nvSpPr>
        <p:spPr>
          <a:xfrm>
            <a:off x="-1" y="4379120"/>
            <a:ext cx="2865672" cy="764424"/>
          </a:xfrm>
          <a:custGeom>
            <a:rect b="b" l="l" r="r" t="t"/>
            <a:pathLst>
              <a:path extrusionOk="0" h="21600" w="21600">
                <a:moveTo>
                  <a:pt x="3243" y="0"/>
                </a:moveTo>
                <a:cubicBezTo>
                  <a:pt x="2161" y="0"/>
                  <a:pt x="1078" y="210"/>
                  <a:pt x="0" y="618"/>
                </a:cubicBezTo>
                <a:lnTo>
                  <a:pt x="0" y="21600"/>
                </a:lnTo>
                <a:lnTo>
                  <a:pt x="21600" y="21600"/>
                </a:lnTo>
                <a:cubicBezTo>
                  <a:pt x="16104" y="7199"/>
                  <a:pt x="9674" y="0"/>
                  <a:pt x="3243" y="0"/>
                </a:cubicBezTo>
                <a:close/>
              </a:path>
            </a:pathLst>
          </a:custGeom>
          <a:solidFill>
            <a:srgbClr val="E0F6FF"/>
          </a:solidFill>
          <a:ln>
            <a:noFill/>
          </a:ln>
        </p:spPr>
        <p:txBody>
          <a:bodyPr anchorCtr="0" anchor="ctr" bIns="28550" lIns="28550" spcFirstLastPara="1" rIns="28550" wrap="square" tIns="28550">
            <a:noAutofit/>
          </a:bodyPr>
          <a:lstStyle/>
          <a:p>
            <a:pPr indent="0" lvl="0" marL="0" marR="0" rtl="0" algn="ctr">
              <a:spcBef>
                <a:spcPts val="0"/>
              </a:spcBef>
              <a:spcAft>
                <a:spcPts val="0"/>
              </a:spcAft>
              <a:buClr>
                <a:srgbClr val="003366"/>
              </a:buClr>
              <a:buSzPts val="1300"/>
              <a:buFont typeface="Salesforce Sans"/>
              <a:buNone/>
            </a:pPr>
            <a:r>
              <a:t/>
            </a:r>
            <a:endParaRPr sz="1300">
              <a:solidFill>
                <a:schemeClr val="dk1"/>
              </a:solidFill>
              <a:latin typeface="Salesforce Sans"/>
              <a:ea typeface="Salesforce Sans"/>
              <a:cs typeface="Salesforce Sans"/>
              <a:sym typeface="Salesforce Sans"/>
            </a:endParaRPr>
          </a:p>
        </p:txBody>
      </p:sp>
      <p:sp>
        <p:nvSpPr>
          <p:cNvPr id="49" name="Google Shape;49;p7"/>
          <p:cNvSpPr/>
          <p:nvPr/>
        </p:nvSpPr>
        <p:spPr>
          <a:xfrm>
            <a:off x="1665357" y="267644"/>
            <a:ext cx="885600" cy="885300"/>
          </a:xfrm>
          <a:prstGeom prst="ellipse">
            <a:avLst/>
          </a:prstGeom>
          <a:solidFill>
            <a:schemeClr val="lt1"/>
          </a:solidFill>
          <a:ln>
            <a:noFill/>
          </a:ln>
          <a:effectLst>
            <a:outerShdw blurRad="254000" rotWithShape="0" dir="3660000" dist="1016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Salesforce Sans"/>
              <a:ea typeface="Salesforce Sans"/>
              <a:cs typeface="Salesforce Sans"/>
              <a:sym typeface="Salesforce Sans"/>
            </a:endParaRPr>
          </a:p>
        </p:txBody>
      </p:sp>
      <p:sp>
        <p:nvSpPr>
          <p:cNvPr id="50" name="Google Shape;50;p7"/>
          <p:cNvSpPr txBox="1"/>
          <p:nvPr>
            <p:ph type="ctrTitle"/>
          </p:nvPr>
        </p:nvSpPr>
        <p:spPr>
          <a:xfrm>
            <a:off x="425570" y="1617949"/>
            <a:ext cx="3216000" cy="973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1100"/>
              <a:buNone/>
              <a:defRPr b="1" sz="2600">
                <a:solidFill>
                  <a:schemeClr val="accent1"/>
                </a:solidFill>
                <a:latin typeface="Salesforce Sans"/>
                <a:ea typeface="Salesforce Sans"/>
                <a:cs typeface="Salesforce Sans"/>
                <a:sym typeface="Salesforce Sans"/>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1" name="Google Shape;51;p7"/>
          <p:cNvSpPr txBox="1"/>
          <p:nvPr>
            <p:ph idx="1" type="subTitle"/>
          </p:nvPr>
        </p:nvSpPr>
        <p:spPr>
          <a:xfrm>
            <a:off x="433656" y="2618368"/>
            <a:ext cx="3216000" cy="357900"/>
          </a:xfrm>
          <a:prstGeom prst="rect">
            <a:avLst/>
          </a:prstGeom>
          <a:noFill/>
          <a:ln>
            <a:noFill/>
          </a:ln>
        </p:spPr>
        <p:txBody>
          <a:bodyPr anchorCtr="0" anchor="t" bIns="0" lIns="0" spcFirstLastPara="1" rIns="0" wrap="square" tIns="0">
            <a:noAutofit/>
          </a:bodyPr>
          <a:lstStyle>
            <a:lvl1pPr lvl="0" rtl="0" algn="l">
              <a:lnSpc>
                <a:spcPct val="95000"/>
              </a:lnSpc>
              <a:spcBef>
                <a:spcPts val="0"/>
              </a:spcBef>
              <a:spcAft>
                <a:spcPts val="0"/>
              </a:spcAft>
              <a:buSzPts val="1800"/>
              <a:buNone/>
              <a:defRPr b="0" i="0" sz="1800">
                <a:solidFill>
                  <a:schemeClr val="accent1"/>
                </a:solidFill>
                <a:latin typeface="Salesforce Sans"/>
                <a:ea typeface="Salesforce Sans"/>
                <a:cs typeface="Salesforce Sans"/>
                <a:sym typeface="Salesforce Sans"/>
              </a:defRPr>
            </a:lvl1pPr>
            <a:lvl2pPr lvl="1" rtl="0" algn="ctr">
              <a:spcBef>
                <a:spcPts val="200"/>
              </a:spcBef>
              <a:spcAft>
                <a:spcPts val="0"/>
              </a:spcAft>
              <a:buSzPts val="1400"/>
              <a:buNone/>
              <a:defRPr>
                <a:solidFill>
                  <a:srgbClr val="889AC4"/>
                </a:solidFill>
              </a:defRPr>
            </a:lvl2pPr>
            <a:lvl3pPr lvl="2" rtl="0" algn="ctr">
              <a:spcBef>
                <a:spcPts val="500"/>
              </a:spcBef>
              <a:spcAft>
                <a:spcPts val="0"/>
              </a:spcAft>
              <a:buSzPts val="1200"/>
              <a:buNone/>
              <a:defRPr>
                <a:solidFill>
                  <a:srgbClr val="889AC4"/>
                </a:solidFill>
              </a:defRPr>
            </a:lvl3pPr>
            <a:lvl4pPr lvl="3" rtl="0" algn="ctr">
              <a:spcBef>
                <a:spcPts val="500"/>
              </a:spcBef>
              <a:spcAft>
                <a:spcPts val="0"/>
              </a:spcAft>
              <a:buSzPts val="1100"/>
              <a:buNone/>
              <a:defRPr>
                <a:solidFill>
                  <a:srgbClr val="889AC4"/>
                </a:solidFill>
              </a:defRPr>
            </a:lvl4pPr>
            <a:lvl5pPr lvl="4" rtl="0" algn="ctr">
              <a:spcBef>
                <a:spcPts val="500"/>
              </a:spcBef>
              <a:spcAft>
                <a:spcPts val="0"/>
              </a:spcAft>
              <a:buSzPts val="1500"/>
              <a:buNone/>
              <a:defRPr>
                <a:solidFill>
                  <a:srgbClr val="889AC4"/>
                </a:solidFill>
              </a:defRPr>
            </a:lvl5pPr>
            <a:lvl6pPr lvl="5" rtl="0" algn="ctr">
              <a:spcBef>
                <a:spcPts val="500"/>
              </a:spcBef>
              <a:spcAft>
                <a:spcPts val="0"/>
              </a:spcAft>
              <a:buClr>
                <a:srgbClr val="889AC4"/>
              </a:buClr>
              <a:buSzPts val="1500"/>
              <a:buNone/>
              <a:defRPr>
                <a:solidFill>
                  <a:srgbClr val="889AC4"/>
                </a:solidFill>
              </a:defRPr>
            </a:lvl6pPr>
            <a:lvl7pPr lvl="6" rtl="0" algn="ctr">
              <a:spcBef>
                <a:spcPts val="300"/>
              </a:spcBef>
              <a:spcAft>
                <a:spcPts val="0"/>
              </a:spcAft>
              <a:buClr>
                <a:srgbClr val="889AC4"/>
              </a:buClr>
              <a:buSzPts val="1500"/>
              <a:buNone/>
              <a:defRPr>
                <a:solidFill>
                  <a:srgbClr val="889AC4"/>
                </a:solidFill>
              </a:defRPr>
            </a:lvl7pPr>
            <a:lvl8pPr lvl="7" rtl="0" algn="ctr">
              <a:spcBef>
                <a:spcPts val="300"/>
              </a:spcBef>
              <a:spcAft>
                <a:spcPts val="0"/>
              </a:spcAft>
              <a:buClr>
                <a:srgbClr val="889AC4"/>
              </a:buClr>
              <a:buSzPts val="1500"/>
              <a:buNone/>
              <a:defRPr>
                <a:solidFill>
                  <a:srgbClr val="889AC4"/>
                </a:solidFill>
              </a:defRPr>
            </a:lvl8pPr>
            <a:lvl9pPr lvl="8" rtl="0" algn="ctr">
              <a:spcBef>
                <a:spcPts val="300"/>
              </a:spcBef>
              <a:spcAft>
                <a:spcPts val="0"/>
              </a:spcAft>
              <a:buClr>
                <a:srgbClr val="889AC4"/>
              </a:buClr>
              <a:buSzPts val="1500"/>
              <a:buNone/>
              <a:defRPr>
                <a:solidFill>
                  <a:srgbClr val="889AC4"/>
                </a:solidFill>
              </a:defRPr>
            </a:lvl9pPr>
          </a:lstStyle>
          <a:p/>
        </p:txBody>
      </p:sp>
      <p:sp>
        <p:nvSpPr>
          <p:cNvPr id="52" name="Google Shape;52;p7"/>
          <p:cNvSpPr txBox="1"/>
          <p:nvPr>
            <p:ph idx="2" type="body"/>
          </p:nvPr>
        </p:nvSpPr>
        <p:spPr>
          <a:xfrm>
            <a:off x="433656" y="3625445"/>
            <a:ext cx="3207000" cy="2523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Font typeface="Salesforce Sans"/>
              <a:buNone/>
              <a:defRPr b="0" i="0" sz="1400">
                <a:solidFill>
                  <a:schemeClr val="accent1"/>
                </a:solidFill>
                <a:latin typeface="Salesforce Sans"/>
                <a:ea typeface="Salesforce Sans"/>
                <a:cs typeface="Salesforce Sans"/>
                <a:sym typeface="Salesforce Sans"/>
              </a:defRPr>
            </a:lvl1pPr>
            <a:lvl2pPr indent="-228600" lvl="1" marL="914400" rtl="0" algn="l">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indent="-228600" lvl="2" marL="1371600" marR="0" rtl="0" algn="l">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indent="-273050" lvl="3" marL="1828800" rtl="0" algn="l">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indent="-228600" lvl="4" marL="2286000" rtl="0" algn="l">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indent="-317500" lvl="5" marL="2743200" rtl="0" algn="l">
              <a:spcBef>
                <a:spcPts val="3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53" name="Google Shape;53;p7"/>
          <p:cNvSpPr txBox="1"/>
          <p:nvPr>
            <p:ph idx="3" type="body"/>
          </p:nvPr>
        </p:nvSpPr>
        <p:spPr>
          <a:xfrm>
            <a:off x="433655" y="3360699"/>
            <a:ext cx="3216000" cy="249600"/>
          </a:xfrm>
          <a:prstGeom prst="rect">
            <a:avLst/>
          </a:prstGeom>
          <a:noFill/>
          <a:ln>
            <a:noFill/>
          </a:ln>
        </p:spPr>
        <p:txBody>
          <a:bodyPr anchorCtr="0" anchor="b" bIns="0" lIns="0" spcFirstLastPara="1" rIns="0" wrap="square" tIns="0">
            <a:noAutofit/>
          </a:bodyPr>
          <a:lstStyle>
            <a:lvl1pPr indent="-228600" lvl="0" marL="457200" rtl="0" algn="l">
              <a:lnSpc>
                <a:spcPct val="95000"/>
              </a:lnSpc>
              <a:spcBef>
                <a:spcPts val="0"/>
              </a:spcBef>
              <a:spcAft>
                <a:spcPts val="0"/>
              </a:spcAft>
              <a:buSzPts val="1400"/>
              <a:buNone/>
              <a:defRPr b="1" sz="14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pic>
        <p:nvPicPr>
          <p:cNvPr id="54" name="Google Shape;54;p7"/>
          <p:cNvPicPr preferRelativeResize="0"/>
          <p:nvPr/>
        </p:nvPicPr>
        <p:blipFill rotWithShape="1">
          <a:blip r:embed="rId3">
            <a:alphaModFix/>
          </a:blip>
          <a:srcRect b="0" l="0" r="0" t="0"/>
          <a:stretch/>
        </p:blipFill>
        <p:spPr>
          <a:xfrm>
            <a:off x="8040699" y="91259"/>
            <a:ext cx="912706" cy="366086"/>
          </a:xfrm>
          <a:prstGeom prst="rect">
            <a:avLst/>
          </a:prstGeom>
          <a:noFill/>
          <a:ln>
            <a:noFill/>
          </a:ln>
        </p:spPr>
      </p:pic>
      <p:pic>
        <p:nvPicPr>
          <p:cNvPr descr="Icon&#10;&#10;Description automatically generated" id="55" name="Google Shape;55;p7"/>
          <p:cNvPicPr preferRelativeResize="0"/>
          <p:nvPr/>
        </p:nvPicPr>
        <p:blipFill rotWithShape="1">
          <a:blip r:embed="rId4">
            <a:alphaModFix amt="75000"/>
          </a:blip>
          <a:srcRect b="0" l="0" r="0" t="0"/>
          <a:stretch/>
        </p:blipFill>
        <p:spPr>
          <a:xfrm>
            <a:off x="3913043" y="1463403"/>
            <a:ext cx="762071" cy="309092"/>
          </a:xfrm>
          <a:prstGeom prst="rect">
            <a:avLst/>
          </a:prstGeom>
          <a:noFill/>
          <a:ln>
            <a:noFill/>
          </a:ln>
        </p:spPr>
      </p:pic>
      <p:pic>
        <p:nvPicPr>
          <p:cNvPr descr="Icon&#10;&#10;Description automatically generated" id="56" name="Google Shape;56;p7"/>
          <p:cNvPicPr preferRelativeResize="0"/>
          <p:nvPr/>
        </p:nvPicPr>
        <p:blipFill rotWithShape="1">
          <a:blip r:embed="rId4">
            <a:alphaModFix amt="50000"/>
          </a:blip>
          <a:srcRect b="0" l="0" r="0" t="0"/>
          <a:stretch/>
        </p:blipFill>
        <p:spPr>
          <a:xfrm>
            <a:off x="6379530" y="2486423"/>
            <a:ext cx="881913" cy="357699"/>
          </a:xfrm>
          <a:prstGeom prst="rect">
            <a:avLst/>
          </a:prstGeom>
          <a:noFill/>
          <a:ln>
            <a:noFill/>
          </a:ln>
        </p:spPr>
      </p:pic>
      <p:pic>
        <p:nvPicPr>
          <p:cNvPr descr="Icon&#10;&#10;Description automatically generated" id="57" name="Google Shape;57;p7"/>
          <p:cNvPicPr preferRelativeResize="0"/>
          <p:nvPr/>
        </p:nvPicPr>
        <p:blipFill rotWithShape="1">
          <a:blip r:embed="rId4">
            <a:alphaModFix amt="75000"/>
          </a:blip>
          <a:srcRect b="0" l="0" r="0" t="0"/>
          <a:stretch/>
        </p:blipFill>
        <p:spPr>
          <a:xfrm>
            <a:off x="4036621" y="4448130"/>
            <a:ext cx="414510" cy="168123"/>
          </a:xfrm>
          <a:prstGeom prst="rect">
            <a:avLst/>
          </a:prstGeom>
          <a:noFill/>
          <a:ln>
            <a:noFill/>
          </a:ln>
        </p:spPr>
      </p:pic>
      <p:grpSp>
        <p:nvGrpSpPr>
          <p:cNvPr id="58" name="Google Shape;58;p7"/>
          <p:cNvGrpSpPr/>
          <p:nvPr/>
        </p:nvGrpSpPr>
        <p:grpSpPr>
          <a:xfrm>
            <a:off x="4405313" y="271461"/>
            <a:ext cx="3524249" cy="4691804"/>
            <a:chOff x="0" y="-1"/>
            <a:chExt cx="9397998" cy="12511476"/>
          </a:xfrm>
        </p:grpSpPr>
        <p:pic>
          <p:nvPicPr>
            <p:cNvPr descr="4x3 Image Placment.png" id="59" name="Google Shape;59;p7"/>
            <p:cNvPicPr preferRelativeResize="0"/>
            <p:nvPr/>
          </p:nvPicPr>
          <p:blipFill rotWithShape="1">
            <a:blip r:embed="rId5">
              <a:alphaModFix/>
            </a:blip>
            <a:srcRect b="79" l="0" r="0" t="89"/>
            <a:stretch/>
          </p:blipFill>
          <p:spPr>
            <a:xfrm>
              <a:off x="0" y="-1"/>
              <a:ext cx="9397998" cy="12511476"/>
            </a:xfrm>
            <a:custGeom>
              <a:rect b="b" l="l" r="r" t="t"/>
              <a:pathLst>
                <a:path extrusionOk="0" h="21600" w="21600">
                  <a:moveTo>
                    <a:pt x="1136" y="0"/>
                  </a:moveTo>
                  <a:cubicBezTo>
                    <a:pt x="803" y="0"/>
                    <a:pt x="603" y="0"/>
                    <a:pt x="470" y="42"/>
                  </a:cubicBezTo>
                  <a:cubicBezTo>
                    <a:pt x="277" y="94"/>
                    <a:pt x="126" y="208"/>
                    <a:pt x="56" y="353"/>
                  </a:cubicBezTo>
                  <a:cubicBezTo>
                    <a:pt x="0" y="453"/>
                    <a:pt x="0" y="603"/>
                    <a:pt x="0" y="854"/>
                  </a:cubicBezTo>
                  <a:lnTo>
                    <a:pt x="0" y="20747"/>
                  </a:lnTo>
                  <a:cubicBezTo>
                    <a:pt x="0" y="20998"/>
                    <a:pt x="0" y="21147"/>
                    <a:pt x="56" y="21247"/>
                  </a:cubicBezTo>
                  <a:cubicBezTo>
                    <a:pt x="126" y="21392"/>
                    <a:pt x="277" y="21506"/>
                    <a:pt x="470" y="21558"/>
                  </a:cubicBezTo>
                  <a:cubicBezTo>
                    <a:pt x="603" y="21600"/>
                    <a:pt x="803" y="21600"/>
                    <a:pt x="1136" y="21600"/>
                  </a:cubicBezTo>
                  <a:lnTo>
                    <a:pt x="20464" y="21600"/>
                  </a:lnTo>
                  <a:cubicBezTo>
                    <a:pt x="20797" y="21600"/>
                    <a:pt x="20998" y="21600"/>
                    <a:pt x="21131" y="21558"/>
                  </a:cubicBezTo>
                  <a:cubicBezTo>
                    <a:pt x="21323" y="21506"/>
                    <a:pt x="21474" y="21392"/>
                    <a:pt x="21544" y="21247"/>
                  </a:cubicBezTo>
                  <a:cubicBezTo>
                    <a:pt x="21599" y="21147"/>
                    <a:pt x="21600" y="20998"/>
                    <a:pt x="21600" y="20747"/>
                  </a:cubicBezTo>
                  <a:lnTo>
                    <a:pt x="21600" y="854"/>
                  </a:lnTo>
                  <a:cubicBezTo>
                    <a:pt x="21600" y="603"/>
                    <a:pt x="21599" y="453"/>
                    <a:pt x="21544" y="353"/>
                  </a:cubicBezTo>
                  <a:cubicBezTo>
                    <a:pt x="21474" y="208"/>
                    <a:pt x="21323" y="94"/>
                    <a:pt x="21131" y="42"/>
                  </a:cubicBezTo>
                  <a:cubicBezTo>
                    <a:pt x="20998" y="0"/>
                    <a:pt x="20797" y="0"/>
                    <a:pt x="20464" y="0"/>
                  </a:cubicBezTo>
                  <a:lnTo>
                    <a:pt x="1136" y="0"/>
                  </a:lnTo>
                  <a:close/>
                </a:path>
              </a:pathLst>
            </a:custGeom>
            <a:noFill/>
            <a:ln>
              <a:noFill/>
            </a:ln>
          </p:spPr>
        </p:pic>
        <p:sp>
          <p:nvSpPr>
            <p:cNvPr id="60" name="Google Shape;60;p7"/>
            <p:cNvSpPr txBox="1"/>
            <p:nvPr/>
          </p:nvSpPr>
          <p:spPr>
            <a:xfrm>
              <a:off x="1050331" y="5057440"/>
              <a:ext cx="7297200" cy="25377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chemeClr val="accent1"/>
                </a:buClr>
                <a:buSzPts val="900"/>
                <a:buFont typeface="Salesforce Sans"/>
                <a:buNone/>
              </a:pPr>
              <a:r>
                <a:rPr lang="en" sz="900">
                  <a:solidFill>
                    <a:schemeClr val="accent1"/>
                  </a:solidFill>
                  <a:latin typeface="Salesforce Sans"/>
                  <a:ea typeface="Salesforce Sans"/>
                  <a:cs typeface="Salesforce Sans"/>
                  <a:sym typeface="Salesforce Sans"/>
                </a:rPr>
                <a:t>Google Slides does not have an image placeholder option. Please place an image of over this shape. </a:t>
              </a:r>
              <a:endParaRPr sz="1100"/>
            </a:p>
            <a:p>
              <a:pPr indent="0" lvl="0" marL="0" marR="0" rtl="0" algn="ctr">
                <a:lnSpc>
                  <a:spcPct val="100000"/>
                </a:lnSpc>
                <a:spcBef>
                  <a:spcPts val="0"/>
                </a:spcBef>
                <a:spcAft>
                  <a:spcPts val="0"/>
                </a:spcAft>
                <a:buClr>
                  <a:schemeClr val="accent1"/>
                </a:buClr>
                <a:buSzPts val="900"/>
                <a:buFont typeface="Salesforce Sans"/>
                <a:buNone/>
              </a:pPr>
              <a:r>
                <a:t/>
              </a:r>
              <a:endParaRPr sz="900">
                <a:solidFill>
                  <a:schemeClr val="dk1"/>
                </a:solidFill>
                <a:latin typeface="Salesforce Sans"/>
                <a:ea typeface="Salesforce Sans"/>
                <a:cs typeface="Salesforce Sans"/>
                <a:sym typeface="Salesforce Sans"/>
              </a:endParaRPr>
            </a:p>
            <a:p>
              <a:pPr indent="0" lvl="0" marL="0" marR="0" rtl="0" algn="ctr">
                <a:lnSpc>
                  <a:spcPct val="100000"/>
                </a:lnSpc>
                <a:spcBef>
                  <a:spcPts val="0"/>
                </a:spcBef>
                <a:spcAft>
                  <a:spcPts val="0"/>
                </a:spcAft>
                <a:buClr>
                  <a:schemeClr val="accent1"/>
                </a:buClr>
                <a:buSzPts val="900"/>
                <a:buFont typeface="Salesforce Sans"/>
                <a:buNone/>
              </a:pPr>
              <a:r>
                <a:rPr lang="en" sz="900">
                  <a:solidFill>
                    <a:schemeClr val="accent1"/>
                  </a:solidFill>
                  <a:latin typeface="Salesforce Sans"/>
                  <a:ea typeface="Salesforce Sans"/>
                  <a:cs typeface="Salesforce Sans"/>
                  <a:sym typeface="Salesforce Sans"/>
                </a:rPr>
                <a:t>Place Logo in circle above. </a:t>
              </a:r>
              <a:endParaRPr sz="1100"/>
            </a:p>
          </p:txBody>
        </p:sp>
      </p:grpSp>
      <p:pic>
        <p:nvPicPr>
          <p:cNvPr descr="pasted-image.pdf" id="61" name="Google Shape;61;p7"/>
          <p:cNvPicPr preferRelativeResize="0"/>
          <p:nvPr/>
        </p:nvPicPr>
        <p:blipFill rotWithShape="1">
          <a:blip r:embed="rId6">
            <a:alphaModFix/>
          </a:blip>
          <a:srcRect b="0" l="0" r="0" t="0"/>
          <a:stretch/>
        </p:blipFill>
        <p:spPr>
          <a:xfrm>
            <a:off x="375915" y="329316"/>
            <a:ext cx="1095656" cy="76709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2 - 2 Column">
  <p:cSld name="2 Column">
    <p:spTree>
      <p:nvGrpSpPr>
        <p:cNvPr id="62" name="Shape 62"/>
        <p:cNvGrpSpPr/>
        <p:nvPr/>
      </p:nvGrpSpPr>
      <p:grpSpPr>
        <a:xfrm>
          <a:off x="0" y="0"/>
          <a:ext cx="0" cy="0"/>
          <a:chOff x="0" y="0"/>
          <a:chExt cx="0" cy="0"/>
        </a:xfrm>
      </p:grpSpPr>
      <p:sp>
        <p:nvSpPr>
          <p:cNvPr id="63" name="Google Shape;63;p8"/>
          <p:cNvSpPr/>
          <p:nvPr/>
        </p:nvSpPr>
        <p:spPr>
          <a:xfrm>
            <a:off x="-1" y="4658818"/>
            <a:ext cx="9141930" cy="488754"/>
          </a:xfrm>
          <a:custGeom>
            <a:rect b="b" l="l" r="r" t="t"/>
            <a:pathLst>
              <a:path extrusionOk="0" h="21600" w="2160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3366"/>
              </a:buClr>
              <a:buSzPts val="1300"/>
              <a:buFont typeface="Salesforce Sans"/>
              <a:buNone/>
            </a:pPr>
            <a:r>
              <a:t/>
            </a:r>
            <a:endParaRPr sz="1300">
              <a:solidFill>
                <a:schemeClr val="dk1"/>
              </a:solidFill>
              <a:latin typeface="Salesforce Sans"/>
              <a:ea typeface="Salesforce Sans"/>
              <a:cs typeface="Salesforce Sans"/>
              <a:sym typeface="Salesforce Sans"/>
            </a:endParaRPr>
          </a:p>
        </p:txBody>
      </p:sp>
      <p:sp>
        <p:nvSpPr>
          <p:cNvPr id="64" name="Google Shape;64;p8"/>
          <p:cNvSpPr txBox="1"/>
          <p:nvPr>
            <p:ph type="title"/>
          </p:nvPr>
        </p:nvSpPr>
        <p:spPr>
          <a:xfrm>
            <a:off x="428737" y="47628"/>
            <a:ext cx="7718100" cy="7425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solidFill>
                  <a:schemeClr val="accen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5" name="Google Shape;65;p8"/>
          <p:cNvSpPr txBox="1"/>
          <p:nvPr>
            <p:ph idx="1" type="body"/>
          </p:nvPr>
        </p:nvSpPr>
        <p:spPr>
          <a:xfrm>
            <a:off x="428737" y="1216230"/>
            <a:ext cx="3978600" cy="3167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SzPts val="1500"/>
              <a:buNone/>
              <a:defRPr>
                <a:solidFill>
                  <a:schemeClr val="accent2"/>
                </a:solidFill>
              </a:defRPr>
            </a:lvl1pPr>
            <a:lvl2pPr indent="-317500" lvl="1" marL="914400" rtl="0" algn="l">
              <a:lnSpc>
                <a:spcPct val="100000"/>
              </a:lnSpc>
              <a:spcBef>
                <a:spcPts val="200"/>
              </a:spcBef>
              <a:spcAft>
                <a:spcPts val="0"/>
              </a:spcAft>
              <a:buSzPts val="1400"/>
              <a:buChar char="•"/>
              <a:defRPr sz="1400">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100"/>
              <a:buNone/>
              <a:defRPr>
                <a:solidFill>
                  <a:schemeClr val="accent2"/>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66" name="Google Shape;66;p8"/>
          <p:cNvSpPr txBox="1"/>
          <p:nvPr>
            <p:ph idx="2" type="body"/>
          </p:nvPr>
        </p:nvSpPr>
        <p:spPr>
          <a:xfrm>
            <a:off x="4736683" y="1216230"/>
            <a:ext cx="3978600" cy="3167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SzPts val="1500"/>
              <a:buNone/>
              <a:defRPr>
                <a:solidFill>
                  <a:schemeClr val="accent2"/>
                </a:solidFill>
              </a:defRPr>
            </a:lvl1pPr>
            <a:lvl2pPr indent="-317500" lvl="1" marL="914400" rtl="0" algn="l">
              <a:lnSpc>
                <a:spcPct val="100000"/>
              </a:lnSpc>
              <a:spcBef>
                <a:spcPts val="200"/>
              </a:spcBef>
              <a:spcAft>
                <a:spcPts val="0"/>
              </a:spcAft>
              <a:buSzPts val="1400"/>
              <a:buChar char="•"/>
              <a:defRPr>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100"/>
              <a:buNone/>
              <a:defRPr>
                <a:solidFill>
                  <a:schemeClr val="accent2"/>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67" name="Google Shape;67;p8"/>
          <p:cNvSpPr txBox="1"/>
          <p:nvPr>
            <p:ph idx="3" type="body"/>
          </p:nvPr>
        </p:nvSpPr>
        <p:spPr>
          <a:xfrm>
            <a:off x="428740" y="822884"/>
            <a:ext cx="8286600" cy="254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700"/>
              <a:buNone/>
              <a:defRPr b="0"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68" name="Google Shape;68;p8"/>
          <p:cNvSpPr txBox="1"/>
          <p:nvPr>
            <p:ph idx="11" type="ftr"/>
          </p:nvPr>
        </p:nvSpPr>
        <p:spPr>
          <a:xfrm>
            <a:off x="428740" y="4912148"/>
            <a:ext cx="4132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solidFill>
                  <a:schemeClr val="accent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descr="pasted-image.pdf" id="69" name="Google Shape;69;p8"/>
          <p:cNvPicPr preferRelativeResize="0"/>
          <p:nvPr/>
        </p:nvPicPr>
        <p:blipFill rotWithShape="1">
          <a:blip r:embed="rId2">
            <a:alphaModFix/>
          </a:blip>
          <a:srcRect b="0" l="0" r="0" t="0"/>
          <a:stretch/>
        </p:blipFill>
        <p:spPr>
          <a:xfrm>
            <a:off x="8275084" y="424095"/>
            <a:ext cx="476800" cy="33382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3 - 3 Column">
  <p:cSld name="3 Column">
    <p:spTree>
      <p:nvGrpSpPr>
        <p:cNvPr id="70" name="Shape 70"/>
        <p:cNvGrpSpPr/>
        <p:nvPr/>
      </p:nvGrpSpPr>
      <p:grpSpPr>
        <a:xfrm>
          <a:off x="0" y="0"/>
          <a:ext cx="0" cy="0"/>
          <a:chOff x="0" y="0"/>
          <a:chExt cx="0" cy="0"/>
        </a:xfrm>
      </p:grpSpPr>
      <p:sp>
        <p:nvSpPr>
          <p:cNvPr id="71" name="Google Shape;71;p9"/>
          <p:cNvSpPr/>
          <p:nvPr/>
        </p:nvSpPr>
        <p:spPr>
          <a:xfrm>
            <a:off x="-1" y="4658818"/>
            <a:ext cx="9141930" cy="488754"/>
          </a:xfrm>
          <a:custGeom>
            <a:rect b="b" l="l" r="r" t="t"/>
            <a:pathLst>
              <a:path extrusionOk="0" h="21600" w="2160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3366"/>
              </a:buClr>
              <a:buSzPts val="1300"/>
              <a:buFont typeface="Salesforce Sans"/>
              <a:buNone/>
            </a:pPr>
            <a:r>
              <a:t/>
            </a:r>
            <a:endParaRPr sz="1300">
              <a:solidFill>
                <a:schemeClr val="dk1"/>
              </a:solidFill>
              <a:latin typeface="Salesforce Sans"/>
              <a:ea typeface="Salesforce Sans"/>
              <a:cs typeface="Salesforce Sans"/>
              <a:sym typeface="Salesforce Sans"/>
            </a:endParaRPr>
          </a:p>
        </p:txBody>
      </p:sp>
      <p:sp>
        <p:nvSpPr>
          <p:cNvPr id="72" name="Google Shape;72;p9"/>
          <p:cNvSpPr txBox="1"/>
          <p:nvPr>
            <p:ph type="title"/>
          </p:nvPr>
        </p:nvSpPr>
        <p:spPr>
          <a:xfrm>
            <a:off x="428737" y="47628"/>
            <a:ext cx="7717200" cy="7425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3" name="Google Shape;73;p9"/>
          <p:cNvSpPr txBox="1"/>
          <p:nvPr>
            <p:ph idx="1" type="body"/>
          </p:nvPr>
        </p:nvSpPr>
        <p:spPr>
          <a:xfrm>
            <a:off x="428737" y="1216230"/>
            <a:ext cx="2503800" cy="3168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SzPts val="1500"/>
              <a:buNone/>
              <a:defRPr>
                <a:solidFill>
                  <a:schemeClr val="accent2"/>
                </a:solidFill>
              </a:defRPr>
            </a:lvl1pPr>
            <a:lvl2pPr indent="-317500" lvl="1" marL="914400" rtl="0" algn="l">
              <a:lnSpc>
                <a:spcPct val="100000"/>
              </a:lnSpc>
              <a:spcBef>
                <a:spcPts val="200"/>
              </a:spcBef>
              <a:spcAft>
                <a:spcPts val="0"/>
              </a:spcAft>
              <a:buSzPts val="1400"/>
              <a:buChar char="•"/>
              <a:defRPr>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100"/>
              <a:buNone/>
              <a:defRPr>
                <a:solidFill>
                  <a:schemeClr val="accent2"/>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74" name="Google Shape;74;p9"/>
          <p:cNvSpPr txBox="1"/>
          <p:nvPr>
            <p:ph idx="2" type="body"/>
          </p:nvPr>
        </p:nvSpPr>
        <p:spPr>
          <a:xfrm>
            <a:off x="3283881" y="1216019"/>
            <a:ext cx="2503800" cy="3168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SzPts val="1500"/>
              <a:buNone/>
              <a:defRPr>
                <a:solidFill>
                  <a:schemeClr val="accent2"/>
                </a:solidFill>
              </a:defRPr>
            </a:lvl1pPr>
            <a:lvl2pPr indent="-317500" lvl="1" marL="914400" rtl="0" algn="l">
              <a:lnSpc>
                <a:spcPct val="100000"/>
              </a:lnSpc>
              <a:spcBef>
                <a:spcPts val="200"/>
              </a:spcBef>
              <a:spcAft>
                <a:spcPts val="0"/>
              </a:spcAft>
              <a:buSzPts val="1400"/>
              <a:buChar char="•"/>
              <a:defRPr>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100"/>
              <a:buNone/>
              <a:defRPr>
                <a:solidFill>
                  <a:schemeClr val="accent2"/>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75" name="Google Shape;75;p9"/>
          <p:cNvSpPr txBox="1"/>
          <p:nvPr>
            <p:ph idx="3" type="body"/>
          </p:nvPr>
        </p:nvSpPr>
        <p:spPr>
          <a:xfrm>
            <a:off x="6139023" y="1215801"/>
            <a:ext cx="2503800" cy="3168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SzPts val="1500"/>
              <a:buNone/>
              <a:defRPr>
                <a:solidFill>
                  <a:schemeClr val="accent2"/>
                </a:solidFill>
              </a:defRPr>
            </a:lvl1pPr>
            <a:lvl2pPr indent="-317500" lvl="1" marL="914400" rtl="0" algn="l">
              <a:lnSpc>
                <a:spcPct val="100000"/>
              </a:lnSpc>
              <a:spcBef>
                <a:spcPts val="200"/>
              </a:spcBef>
              <a:spcAft>
                <a:spcPts val="0"/>
              </a:spcAft>
              <a:buSzPts val="1400"/>
              <a:buChar char="•"/>
              <a:defRPr>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100"/>
              <a:buNone/>
              <a:defRPr>
                <a:solidFill>
                  <a:schemeClr val="accent2"/>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76" name="Google Shape;76;p9"/>
          <p:cNvSpPr txBox="1"/>
          <p:nvPr>
            <p:ph idx="4" type="body"/>
          </p:nvPr>
        </p:nvSpPr>
        <p:spPr>
          <a:xfrm>
            <a:off x="428740" y="822884"/>
            <a:ext cx="8286600" cy="2541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700"/>
              <a:buNone/>
              <a:defRPr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77" name="Google Shape;77;p9"/>
          <p:cNvSpPr txBox="1"/>
          <p:nvPr>
            <p:ph idx="11" type="ftr"/>
          </p:nvPr>
        </p:nvSpPr>
        <p:spPr>
          <a:xfrm>
            <a:off x="428740" y="4912148"/>
            <a:ext cx="4132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solidFill>
                  <a:schemeClr val="accent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descr="pasted-image.pdf" id="78" name="Google Shape;78;p9"/>
          <p:cNvPicPr preferRelativeResize="0"/>
          <p:nvPr/>
        </p:nvPicPr>
        <p:blipFill rotWithShape="1">
          <a:blip r:embed="rId2">
            <a:alphaModFix/>
          </a:blip>
          <a:srcRect b="0" l="0" r="0" t="0"/>
          <a:stretch/>
        </p:blipFill>
        <p:spPr>
          <a:xfrm>
            <a:off x="8275084" y="424095"/>
            <a:ext cx="476800" cy="33382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1 - Graphic Footer - A">
  <p:cSld name="Graphic Footer - A">
    <p:spTree>
      <p:nvGrpSpPr>
        <p:cNvPr id="79" name="Shape 79"/>
        <p:cNvGrpSpPr/>
        <p:nvPr/>
      </p:nvGrpSpPr>
      <p:grpSpPr>
        <a:xfrm>
          <a:off x="0" y="0"/>
          <a:ext cx="0" cy="0"/>
          <a:chOff x="0" y="0"/>
          <a:chExt cx="0" cy="0"/>
        </a:xfrm>
      </p:grpSpPr>
      <p:sp>
        <p:nvSpPr>
          <p:cNvPr id="80" name="Google Shape;80;p10"/>
          <p:cNvSpPr/>
          <p:nvPr/>
        </p:nvSpPr>
        <p:spPr>
          <a:xfrm>
            <a:off x="-1" y="4654726"/>
            <a:ext cx="9141930" cy="488754"/>
          </a:xfrm>
          <a:custGeom>
            <a:rect b="b" l="l" r="r" t="t"/>
            <a:pathLst>
              <a:path extrusionOk="0" h="21600" w="2160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3366"/>
              </a:buClr>
              <a:buSzPts val="1300"/>
              <a:buFont typeface="Salesforce Sans"/>
              <a:buNone/>
            </a:pPr>
            <a:r>
              <a:t/>
            </a:r>
            <a:endParaRPr sz="1300">
              <a:solidFill>
                <a:schemeClr val="dk1"/>
              </a:solidFill>
              <a:latin typeface="Salesforce Sans"/>
              <a:ea typeface="Salesforce Sans"/>
              <a:cs typeface="Salesforce Sans"/>
              <a:sym typeface="Salesforce Sans"/>
            </a:endParaRPr>
          </a:p>
        </p:txBody>
      </p:sp>
      <p:sp>
        <p:nvSpPr>
          <p:cNvPr id="81" name="Google Shape;81;p10"/>
          <p:cNvSpPr txBox="1"/>
          <p:nvPr>
            <p:ph type="title"/>
          </p:nvPr>
        </p:nvSpPr>
        <p:spPr>
          <a:xfrm>
            <a:off x="428737" y="47628"/>
            <a:ext cx="7717200" cy="7425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100"/>
              <a:buNone/>
              <a:defRPr>
                <a:solidFill>
                  <a:schemeClr val="accen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2" name="Google Shape;82;p10"/>
          <p:cNvSpPr txBox="1"/>
          <p:nvPr>
            <p:ph idx="1" type="body"/>
          </p:nvPr>
        </p:nvSpPr>
        <p:spPr>
          <a:xfrm>
            <a:off x="428737" y="1216230"/>
            <a:ext cx="8286600" cy="3167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SzPts val="1500"/>
              <a:buNone/>
              <a:defRPr>
                <a:solidFill>
                  <a:schemeClr val="accent2"/>
                </a:solidFill>
              </a:defRPr>
            </a:lvl1pPr>
            <a:lvl2pPr indent="-317500" lvl="1" marL="914400" rtl="0" algn="l">
              <a:lnSpc>
                <a:spcPct val="100000"/>
              </a:lnSpc>
              <a:spcBef>
                <a:spcPts val="200"/>
              </a:spcBef>
              <a:spcAft>
                <a:spcPts val="0"/>
              </a:spcAft>
              <a:buSzPts val="1400"/>
              <a:buChar char="•"/>
              <a:defRPr>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100"/>
              <a:buNone/>
              <a:defRPr>
                <a:solidFill>
                  <a:schemeClr val="accent2"/>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83" name="Google Shape;83;p10"/>
          <p:cNvSpPr txBox="1"/>
          <p:nvPr>
            <p:ph idx="2" type="body"/>
          </p:nvPr>
        </p:nvSpPr>
        <p:spPr>
          <a:xfrm>
            <a:off x="428740" y="822884"/>
            <a:ext cx="8286600" cy="2541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700"/>
              <a:buNone/>
              <a:defRPr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1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300"/>
              </a:spcBef>
              <a:spcAft>
                <a:spcPts val="0"/>
              </a:spcAft>
              <a:buClr>
                <a:schemeClr val="lt2"/>
              </a:buClr>
              <a:buSzPts val="1400"/>
              <a:buChar char="•"/>
              <a:defRPr/>
            </a:lvl7pPr>
            <a:lvl8pPr indent="-317500" lvl="7" marL="3657600" rtl="0" algn="l">
              <a:spcBef>
                <a:spcPts val="300"/>
              </a:spcBef>
              <a:spcAft>
                <a:spcPts val="0"/>
              </a:spcAft>
              <a:buClr>
                <a:schemeClr val="lt2"/>
              </a:buClr>
              <a:buSzPts val="1400"/>
              <a:buChar char="•"/>
              <a:defRPr/>
            </a:lvl8pPr>
            <a:lvl9pPr indent="-317500" lvl="8" marL="4114800" rtl="0" algn="l">
              <a:spcBef>
                <a:spcPts val="300"/>
              </a:spcBef>
              <a:spcAft>
                <a:spcPts val="0"/>
              </a:spcAft>
              <a:buClr>
                <a:schemeClr val="lt2"/>
              </a:buClr>
              <a:buSzPts val="1400"/>
              <a:buChar char="•"/>
              <a:defRPr/>
            </a:lvl9pPr>
          </a:lstStyle>
          <a:p/>
        </p:txBody>
      </p:sp>
      <p:sp>
        <p:nvSpPr>
          <p:cNvPr id="84" name="Google Shape;84;p10"/>
          <p:cNvSpPr txBox="1"/>
          <p:nvPr>
            <p:ph idx="11" type="ftr"/>
          </p:nvPr>
        </p:nvSpPr>
        <p:spPr>
          <a:xfrm>
            <a:off x="428740" y="4912148"/>
            <a:ext cx="4132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descr="pasted-image.pdf" id="85" name="Google Shape;85;p10"/>
          <p:cNvPicPr preferRelativeResize="0"/>
          <p:nvPr/>
        </p:nvPicPr>
        <p:blipFill rotWithShape="1">
          <a:blip r:embed="rId2">
            <a:alphaModFix/>
          </a:blip>
          <a:srcRect b="0" l="0" r="0" t="0"/>
          <a:stretch/>
        </p:blipFill>
        <p:spPr>
          <a:xfrm>
            <a:off x="8275084" y="424095"/>
            <a:ext cx="476800" cy="333821"/>
          </a:xfrm>
          <a:prstGeom prst="rect">
            <a:avLst/>
          </a:prstGeom>
          <a:noFill/>
          <a:ln>
            <a:noFill/>
          </a:ln>
        </p:spPr>
      </p:pic>
      <p:pic>
        <p:nvPicPr>
          <p:cNvPr descr="Footer 1.png" id="86" name="Google Shape;86;p10"/>
          <p:cNvPicPr preferRelativeResize="0"/>
          <p:nvPr/>
        </p:nvPicPr>
        <p:blipFill rotWithShape="1">
          <a:blip r:embed="rId3">
            <a:alphaModFix/>
          </a:blip>
          <a:srcRect b="0" l="0" r="0" t="0"/>
          <a:stretch/>
        </p:blipFill>
        <p:spPr>
          <a:xfrm>
            <a:off x="7839282" y="4217100"/>
            <a:ext cx="1304380" cy="933060"/>
          </a:xfrm>
          <a:prstGeom prst="rect">
            <a:avLst/>
          </a:prstGeom>
          <a:noFill/>
          <a:ln>
            <a:noFill/>
          </a:ln>
        </p:spPr>
      </p:pic>
      <p:pic>
        <p:nvPicPr>
          <p:cNvPr descr="Google Shape;978;p66" id="87" name="Google Shape;87;p10"/>
          <p:cNvPicPr preferRelativeResize="0"/>
          <p:nvPr/>
        </p:nvPicPr>
        <p:blipFill rotWithShape="1">
          <a:blip r:embed="rId4">
            <a:alphaModFix/>
          </a:blip>
          <a:srcRect b="0" l="0" r="0" t="0"/>
          <a:stretch/>
        </p:blipFill>
        <p:spPr>
          <a:xfrm>
            <a:off x="8306515" y="4801220"/>
            <a:ext cx="452544" cy="22271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428740" y="1321594"/>
            <a:ext cx="8286300" cy="3236100"/>
          </a:xfrm>
          <a:prstGeom prst="rect">
            <a:avLst/>
          </a:prstGeom>
          <a:noFill/>
          <a:ln>
            <a:noFill/>
          </a:ln>
        </p:spPr>
        <p:txBody>
          <a:bodyPr anchorCtr="0" anchor="t" bIns="0" lIns="0" spcFirstLastPara="1" rIns="0" wrap="square" tIns="0">
            <a:noAutofit/>
          </a:bodyPr>
          <a:lstStyle>
            <a:lvl1pPr indent="-228600" lvl="0" marL="457200" marR="0" rtl="0" algn="l">
              <a:spcBef>
                <a:spcPts val="800"/>
              </a:spcBef>
              <a:spcAft>
                <a:spcPts val="0"/>
              </a:spcAft>
              <a:buClr>
                <a:srgbClr val="7F7F7F"/>
              </a:buClr>
              <a:buSzPts val="1500"/>
              <a:buFont typeface="Arial"/>
              <a:buNone/>
              <a:defRPr b="0" i="0" sz="1500" u="none" cap="none" strike="noStrike">
                <a:solidFill>
                  <a:schemeClr val="accent2"/>
                </a:solidFill>
                <a:latin typeface="Salesforce Sans"/>
                <a:ea typeface="Salesforce Sans"/>
                <a:cs typeface="Salesforce Sans"/>
                <a:sym typeface="Salesforce Sans"/>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Salesforce Sans"/>
                <a:ea typeface="Salesforce Sans"/>
                <a:cs typeface="Salesforce Sans"/>
                <a:sym typeface="Salesforce Sans"/>
              </a:defRPr>
            </a:lvl3pPr>
            <a:lvl4pPr indent="-298450" lvl="3" marL="1828800" marR="0" rtl="0" algn="l">
              <a:spcBef>
                <a:spcPts val="500"/>
              </a:spcBef>
              <a:spcAft>
                <a:spcPts val="0"/>
              </a:spcAft>
              <a:buClr>
                <a:schemeClr val="accent2"/>
              </a:buClr>
              <a:buSzPts val="1100"/>
              <a:buFont typeface="Arial"/>
              <a:buChar char="•"/>
              <a:defRPr b="0" i="0" sz="1100" u="none" cap="none" strike="noStrike">
                <a:solidFill>
                  <a:schemeClr val="accent2"/>
                </a:solidFill>
                <a:latin typeface="Salesforce Sans"/>
                <a:ea typeface="Salesforce Sans"/>
                <a:cs typeface="Salesforce Sans"/>
                <a:sym typeface="Salesforce Sans"/>
              </a:defRPr>
            </a:lvl4pPr>
            <a:lvl5pPr indent="-228600" lvl="4" marL="2286000" marR="0" rtl="0" algn="l">
              <a:spcBef>
                <a:spcPts val="500"/>
              </a:spcBef>
              <a:spcAft>
                <a:spcPts val="0"/>
              </a:spcAft>
              <a:buSzPts val="1100"/>
              <a:buNone/>
              <a:defRPr b="0" i="0" sz="1500" u="none" cap="none" strike="noStrike">
                <a:solidFill>
                  <a:schemeClr val="accent2"/>
                </a:solidFill>
                <a:latin typeface="Salesforce Sans"/>
                <a:ea typeface="Salesforce Sans"/>
                <a:cs typeface="Salesforce Sans"/>
                <a:sym typeface="Salesforce Sans"/>
              </a:defRPr>
            </a:lvl5pPr>
            <a:lvl6pPr indent="-323850" lvl="5" marL="2743200" marR="0" rtl="0" algn="l">
              <a:spcBef>
                <a:spcPts val="5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6pPr>
            <a:lvl7pPr indent="-323850" lvl="6" marL="3200400"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7pPr>
            <a:lvl8pPr indent="-323850" lvl="7" marL="3657600"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8pPr>
            <a:lvl9pPr indent="-323850" lvl="8" marL="4114800" marR="0" rtl="0" algn="l">
              <a:spcBef>
                <a:spcPts val="300"/>
              </a:spcBef>
              <a:spcAft>
                <a:spcPts val="0"/>
              </a:spcAft>
              <a:buClr>
                <a:schemeClr val="lt2"/>
              </a:buClr>
              <a:buSzPts val="1500"/>
              <a:buFont typeface="Arial"/>
              <a:buChar char="•"/>
              <a:defRPr b="0" i="0" sz="1500" u="none" cap="none" strike="noStrike">
                <a:solidFill>
                  <a:schemeClr val="lt2"/>
                </a:solidFill>
                <a:latin typeface="Salesforce Sans"/>
                <a:ea typeface="Salesforce Sans"/>
                <a:cs typeface="Salesforce Sans"/>
                <a:sym typeface="Salesforce Sans"/>
              </a:defRPr>
            </a:lvl9pPr>
          </a:lstStyle>
          <a:p/>
        </p:txBody>
      </p:sp>
      <p:sp>
        <p:nvSpPr>
          <p:cNvPr id="7" name="Google Shape;7;p1"/>
          <p:cNvSpPr txBox="1"/>
          <p:nvPr>
            <p:ph type="title"/>
          </p:nvPr>
        </p:nvSpPr>
        <p:spPr>
          <a:xfrm>
            <a:off x="428740" y="47625"/>
            <a:ext cx="8286300" cy="743100"/>
          </a:xfrm>
          <a:prstGeom prst="rect">
            <a:avLst/>
          </a:prstGeom>
          <a:noFill/>
          <a:ln>
            <a:noFill/>
          </a:ln>
        </p:spPr>
        <p:txBody>
          <a:bodyPr anchorCtr="0" anchor="b" bIns="0" lIns="0" spcFirstLastPara="1" rIns="0" wrap="square" tIns="0">
            <a:noAutofit/>
          </a:bodyPr>
          <a:lstStyle>
            <a:lvl1pPr lvl="0" marR="0" rtl="0" algn="l">
              <a:lnSpc>
                <a:spcPct val="95000"/>
              </a:lnSpc>
              <a:spcBef>
                <a:spcPts val="0"/>
              </a:spcBef>
              <a:spcAft>
                <a:spcPts val="0"/>
              </a:spcAft>
              <a:buSzPts val="1100"/>
              <a:buNone/>
              <a:defRPr b="1" i="0" sz="2400" u="none" cap="none" strike="noStrike">
                <a:solidFill>
                  <a:schemeClr val="accent1"/>
                </a:solidFill>
                <a:latin typeface="Salesforce Sans"/>
                <a:ea typeface="Salesforce Sans"/>
                <a:cs typeface="Salesforce Sans"/>
                <a:sym typeface="Salesforce Sans"/>
              </a:defRPr>
            </a:lvl1pPr>
            <a:lvl2pPr lvl="1" marR="0" rtl="0" algn="l">
              <a:spcBef>
                <a:spcPts val="0"/>
              </a:spcBef>
              <a:spcAft>
                <a:spcPts val="0"/>
              </a:spcAft>
              <a:buSzPts val="1100"/>
              <a:buNone/>
              <a:defRPr b="0" i="0" sz="2400" u="none" cap="none" strike="noStrike">
                <a:solidFill>
                  <a:schemeClr val="accent1"/>
                </a:solidFill>
                <a:latin typeface="Salesforce Sans"/>
                <a:ea typeface="Salesforce Sans"/>
                <a:cs typeface="Salesforce Sans"/>
                <a:sym typeface="Salesforce Sans"/>
              </a:defRPr>
            </a:lvl2pPr>
            <a:lvl3pPr lvl="2" marR="0" rtl="0" algn="l">
              <a:spcBef>
                <a:spcPts val="0"/>
              </a:spcBef>
              <a:spcAft>
                <a:spcPts val="0"/>
              </a:spcAft>
              <a:buSzPts val="1100"/>
              <a:buNone/>
              <a:defRPr b="0" i="0" sz="2400" u="none" cap="none" strike="noStrike">
                <a:solidFill>
                  <a:schemeClr val="accent1"/>
                </a:solidFill>
                <a:latin typeface="Salesforce Sans"/>
                <a:ea typeface="Salesforce Sans"/>
                <a:cs typeface="Salesforce Sans"/>
                <a:sym typeface="Salesforce Sans"/>
              </a:defRPr>
            </a:lvl3pPr>
            <a:lvl4pPr lvl="3" marR="0" rtl="0" algn="l">
              <a:spcBef>
                <a:spcPts val="0"/>
              </a:spcBef>
              <a:spcAft>
                <a:spcPts val="0"/>
              </a:spcAft>
              <a:buSzPts val="1100"/>
              <a:buNone/>
              <a:defRPr b="0" i="0" sz="2400" u="none" cap="none" strike="noStrike">
                <a:solidFill>
                  <a:schemeClr val="accent1"/>
                </a:solidFill>
                <a:latin typeface="Salesforce Sans"/>
                <a:ea typeface="Salesforce Sans"/>
                <a:cs typeface="Salesforce Sans"/>
                <a:sym typeface="Salesforce Sans"/>
              </a:defRPr>
            </a:lvl4pPr>
            <a:lvl5pPr lvl="4" marR="0" rtl="0" algn="l">
              <a:spcBef>
                <a:spcPts val="0"/>
              </a:spcBef>
              <a:spcAft>
                <a:spcPts val="0"/>
              </a:spcAft>
              <a:buSzPts val="1100"/>
              <a:buNone/>
              <a:defRPr b="0" i="0" sz="2400" u="none" cap="none" strike="noStrike">
                <a:solidFill>
                  <a:schemeClr val="accent1"/>
                </a:solidFill>
                <a:latin typeface="Salesforce Sans"/>
                <a:ea typeface="Salesforce Sans"/>
                <a:cs typeface="Salesforce Sans"/>
                <a:sym typeface="Salesforce Sans"/>
              </a:defRPr>
            </a:lvl5pPr>
            <a:lvl6pPr lvl="5" marR="0" rtl="0" algn="l">
              <a:spcBef>
                <a:spcPts val="0"/>
              </a:spcBef>
              <a:spcAft>
                <a:spcPts val="0"/>
              </a:spcAft>
              <a:buSzPts val="1100"/>
              <a:buNone/>
              <a:defRPr b="0" i="0" sz="2400" u="none" cap="none" strike="noStrike">
                <a:solidFill>
                  <a:schemeClr val="accent1"/>
                </a:solidFill>
                <a:latin typeface="Salesforce Sans"/>
                <a:ea typeface="Salesforce Sans"/>
                <a:cs typeface="Salesforce Sans"/>
                <a:sym typeface="Salesforce Sans"/>
              </a:defRPr>
            </a:lvl6pPr>
            <a:lvl7pPr lvl="6" marR="0" rtl="0" algn="l">
              <a:spcBef>
                <a:spcPts val="0"/>
              </a:spcBef>
              <a:spcAft>
                <a:spcPts val="0"/>
              </a:spcAft>
              <a:buSzPts val="1100"/>
              <a:buNone/>
              <a:defRPr b="0" i="0" sz="2400" u="none" cap="none" strike="noStrike">
                <a:solidFill>
                  <a:schemeClr val="accent1"/>
                </a:solidFill>
                <a:latin typeface="Salesforce Sans"/>
                <a:ea typeface="Salesforce Sans"/>
                <a:cs typeface="Salesforce Sans"/>
                <a:sym typeface="Salesforce Sans"/>
              </a:defRPr>
            </a:lvl7pPr>
            <a:lvl8pPr lvl="7" marR="0" rtl="0" algn="l">
              <a:spcBef>
                <a:spcPts val="0"/>
              </a:spcBef>
              <a:spcAft>
                <a:spcPts val="0"/>
              </a:spcAft>
              <a:buSzPts val="1100"/>
              <a:buNone/>
              <a:defRPr b="0" i="0" sz="2400" u="none" cap="none" strike="noStrike">
                <a:solidFill>
                  <a:schemeClr val="accent1"/>
                </a:solidFill>
                <a:latin typeface="Salesforce Sans"/>
                <a:ea typeface="Salesforce Sans"/>
                <a:cs typeface="Salesforce Sans"/>
                <a:sym typeface="Salesforce Sans"/>
              </a:defRPr>
            </a:lvl8pPr>
            <a:lvl9pPr lvl="8" marR="0" rtl="0" algn="l">
              <a:spcBef>
                <a:spcPts val="0"/>
              </a:spcBef>
              <a:spcAft>
                <a:spcPts val="0"/>
              </a:spcAft>
              <a:buSzPts val="1100"/>
              <a:buNone/>
              <a:defRPr b="0" i="0" sz="2400" u="none" cap="none" strike="noStrike">
                <a:solidFill>
                  <a:schemeClr val="accent1"/>
                </a:solidFill>
                <a:latin typeface="Salesforce Sans"/>
                <a:ea typeface="Salesforce Sans"/>
                <a:cs typeface="Salesforce Sans"/>
                <a:sym typeface="Salesforce Sans"/>
              </a:defRPr>
            </a:lvl9pPr>
          </a:lstStyle>
          <a:p/>
        </p:txBody>
      </p:sp>
      <p:sp>
        <p:nvSpPr>
          <p:cNvPr id="8" name="Google Shape;8;p1"/>
          <p:cNvSpPr txBox="1"/>
          <p:nvPr>
            <p:ph idx="11" type="ftr"/>
          </p:nvPr>
        </p:nvSpPr>
        <p:spPr>
          <a:xfrm>
            <a:off x="428740" y="4912148"/>
            <a:ext cx="4132200" cy="16050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lvl="1" marR="0" rtl="0" algn="l">
              <a:spcBef>
                <a:spcPts val="0"/>
              </a:spcBef>
              <a:spcAft>
                <a:spcPts val="0"/>
              </a:spcAft>
              <a:buSzPts val="1100"/>
              <a:buNone/>
              <a:defRPr b="0" i="0" sz="1400" u="none" cap="none" strike="noStrike">
                <a:solidFill>
                  <a:schemeClr val="dk1"/>
                </a:solidFill>
                <a:latin typeface="Salesforce Sans"/>
                <a:ea typeface="Salesforce Sans"/>
                <a:cs typeface="Salesforce Sans"/>
                <a:sym typeface="Salesforce Sans"/>
              </a:defRPr>
            </a:lvl2pPr>
            <a:lvl3pPr lvl="2" marR="0" rtl="0" algn="l">
              <a:spcBef>
                <a:spcPts val="0"/>
              </a:spcBef>
              <a:spcAft>
                <a:spcPts val="0"/>
              </a:spcAft>
              <a:buSzPts val="1100"/>
              <a:buNone/>
              <a:defRPr b="0" i="0" sz="1400" u="none" cap="none" strike="noStrike">
                <a:solidFill>
                  <a:schemeClr val="dk1"/>
                </a:solidFill>
                <a:latin typeface="Salesforce Sans"/>
                <a:ea typeface="Salesforce Sans"/>
                <a:cs typeface="Salesforce Sans"/>
                <a:sym typeface="Salesforce Sans"/>
              </a:defRPr>
            </a:lvl3pPr>
            <a:lvl4pPr lvl="3" marR="0" rtl="0" algn="l">
              <a:spcBef>
                <a:spcPts val="0"/>
              </a:spcBef>
              <a:spcAft>
                <a:spcPts val="0"/>
              </a:spcAft>
              <a:buSzPts val="1100"/>
              <a:buNone/>
              <a:defRPr b="0" i="0" sz="1400" u="none" cap="none" strike="noStrike">
                <a:solidFill>
                  <a:schemeClr val="dk1"/>
                </a:solidFill>
                <a:latin typeface="Salesforce Sans"/>
                <a:ea typeface="Salesforce Sans"/>
                <a:cs typeface="Salesforce Sans"/>
                <a:sym typeface="Salesforce Sans"/>
              </a:defRPr>
            </a:lvl4pPr>
            <a:lvl5pPr lvl="4" marR="0" rtl="0" algn="l">
              <a:spcBef>
                <a:spcPts val="0"/>
              </a:spcBef>
              <a:spcAft>
                <a:spcPts val="0"/>
              </a:spcAft>
              <a:buSzPts val="1100"/>
              <a:buNone/>
              <a:defRPr b="0" i="0" sz="1400" u="none" cap="none" strike="noStrike">
                <a:solidFill>
                  <a:schemeClr val="dk1"/>
                </a:solidFill>
                <a:latin typeface="Salesforce Sans"/>
                <a:ea typeface="Salesforce Sans"/>
                <a:cs typeface="Salesforce Sans"/>
                <a:sym typeface="Salesforce Sans"/>
              </a:defRPr>
            </a:lvl5pPr>
            <a:lvl6pPr lvl="5" marR="0" rtl="0" algn="l">
              <a:spcBef>
                <a:spcPts val="0"/>
              </a:spcBef>
              <a:spcAft>
                <a:spcPts val="0"/>
              </a:spcAft>
              <a:buSzPts val="1100"/>
              <a:buNone/>
              <a:defRPr b="0" i="0" sz="1400" u="none" cap="none" strike="noStrike">
                <a:solidFill>
                  <a:schemeClr val="dk1"/>
                </a:solidFill>
                <a:latin typeface="Salesforce Sans"/>
                <a:ea typeface="Salesforce Sans"/>
                <a:cs typeface="Salesforce Sans"/>
                <a:sym typeface="Salesforce Sans"/>
              </a:defRPr>
            </a:lvl6pPr>
            <a:lvl7pPr lvl="6" marR="0" rtl="0" algn="l">
              <a:spcBef>
                <a:spcPts val="0"/>
              </a:spcBef>
              <a:spcAft>
                <a:spcPts val="0"/>
              </a:spcAft>
              <a:buSzPts val="1100"/>
              <a:buNone/>
              <a:defRPr b="0" i="0" sz="1400" u="none" cap="none" strike="noStrike">
                <a:solidFill>
                  <a:schemeClr val="dk1"/>
                </a:solidFill>
                <a:latin typeface="Salesforce Sans"/>
                <a:ea typeface="Salesforce Sans"/>
                <a:cs typeface="Salesforce Sans"/>
                <a:sym typeface="Salesforce Sans"/>
              </a:defRPr>
            </a:lvl7pPr>
            <a:lvl8pPr lvl="7" marR="0" rtl="0" algn="l">
              <a:spcBef>
                <a:spcPts val="0"/>
              </a:spcBef>
              <a:spcAft>
                <a:spcPts val="0"/>
              </a:spcAft>
              <a:buSzPts val="1100"/>
              <a:buNone/>
              <a:defRPr b="0" i="0" sz="1400" u="none" cap="none" strike="noStrike">
                <a:solidFill>
                  <a:schemeClr val="dk1"/>
                </a:solidFill>
                <a:latin typeface="Salesforce Sans"/>
                <a:ea typeface="Salesforce Sans"/>
                <a:cs typeface="Salesforce Sans"/>
                <a:sym typeface="Salesforce Sans"/>
              </a:defRPr>
            </a:lvl8pPr>
            <a:lvl9pPr lvl="8" marR="0" rtl="0" algn="l">
              <a:spcBef>
                <a:spcPts val="0"/>
              </a:spcBef>
              <a:spcAft>
                <a:spcPts val="0"/>
              </a:spcAft>
              <a:buSzPts val="1100"/>
              <a:buNone/>
              <a:defRPr b="0" i="0" sz="1400" u="none" cap="none" strike="noStrike">
                <a:solidFill>
                  <a:schemeClr val="dk1"/>
                </a:solidFill>
                <a:latin typeface="Salesforce Sans"/>
                <a:ea typeface="Salesforce Sans"/>
                <a:cs typeface="Salesforce Sans"/>
                <a:sym typeface="Salesforce Sans"/>
              </a:defRPr>
            </a:lvl9pPr>
          </a:lstStyle>
          <a:p/>
        </p:txBody>
      </p:sp>
      <p:sp>
        <p:nvSpPr>
          <p:cNvPr id="9" name="Google Shape;9;p1"/>
          <p:cNvSpPr txBox="1"/>
          <p:nvPr/>
        </p:nvSpPr>
        <p:spPr>
          <a:xfrm>
            <a:off x="10353991" y="5004197"/>
            <a:ext cx="1386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500">
              <a:solidFill>
                <a:srgbClr val="424145"/>
              </a:solidFill>
              <a:latin typeface="Salesforce Sans"/>
              <a:ea typeface="Salesforce Sans"/>
              <a:cs typeface="Salesforce Sans"/>
              <a:sym typeface="Salesforce Sans"/>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864">
          <p15:clr>
            <a:srgbClr val="F26B43"/>
          </p15:clr>
        </p15:guide>
        <p15:guide id="2" pos="273">
          <p15:clr>
            <a:srgbClr val="F26B43"/>
          </p15:clr>
        </p15:guide>
        <p15:guide id="3" orient="horz" pos="2997">
          <p15:clr>
            <a:srgbClr val="F26B43"/>
          </p15:clr>
        </p15:guide>
        <p15:guide id="4" pos="5491">
          <p15:clr>
            <a:srgbClr val="F26B43"/>
          </p15:clr>
        </p15:guide>
        <p15:guide id="5" orient="horz" pos="245">
          <p15:clr>
            <a:srgbClr val="F26B43"/>
          </p15:clr>
        </p15:guide>
        <p15:guide id="6" pos="2880">
          <p15:clr>
            <a:srgbClr val="F26B43"/>
          </p15:clr>
        </p15:guide>
        <p15:guide id="7" orient="horz" pos="129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xml"/><Relationship Id="rId3" Type="http://schemas.openxmlformats.org/officeDocument/2006/relationships/image" Target="../media/image7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80.png"/><Relationship Id="rId5"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xml"/><Relationship Id="rId3" Type="http://schemas.openxmlformats.org/officeDocument/2006/relationships/image" Target="../media/image49.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55.png"/><Relationship Id="rId5" Type="http://schemas.openxmlformats.org/officeDocument/2006/relationships/image" Target="../media/image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3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54.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53.png"/><Relationship Id="rId5" Type="http://schemas.openxmlformats.org/officeDocument/2006/relationships/image" Target="../media/image7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8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43.png"/><Relationship Id="rId5" Type="http://schemas.openxmlformats.org/officeDocument/2006/relationships/image" Target="../media/image7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61.png"/><Relationship Id="rId5" Type="http://schemas.openxmlformats.org/officeDocument/2006/relationships/image" Target="../media/image6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7.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62.png"/><Relationship Id="rId5" Type="http://schemas.openxmlformats.org/officeDocument/2006/relationships/image" Target="../media/image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59.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74.png"/><Relationship Id="rId5"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2.png"/><Relationship Id="rId4" Type="http://schemas.openxmlformats.org/officeDocument/2006/relationships/image" Target="../media/image4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58.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72.png"/><Relationship Id="rId5"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43.png"/><Relationship Id="rId5" Type="http://schemas.openxmlformats.org/officeDocument/2006/relationships/image" Target="../media/image7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67.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image" Target="../media/image76.png"/><Relationship Id="rId5" Type="http://schemas.openxmlformats.org/officeDocument/2006/relationships/image" Target="../media/image6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7.xml"/><Relationship Id="rId3" Type="http://schemas.openxmlformats.org/officeDocument/2006/relationships/image" Target="../media/image43.png"/><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2.png"/><Relationship Id="rId4" Type="http://schemas.openxmlformats.org/officeDocument/2006/relationships/image" Target="../media/image68.png"/><Relationship Id="rId5" Type="http://schemas.openxmlformats.org/officeDocument/2006/relationships/hyperlink" Target="https://help.salesforce.com/s/articleView?id=ind.v_dev_async_engine_architecture.htm&amp;type=5" TargetMode="External"/><Relationship Id="rId6" Type="http://schemas.openxmlformats.org/officeDocument/2006/relationships/hyperlink" Target="https://help.salesforce.com/s/articleView?id=ind.comms_create_a_multi_site_quote_or_order_in_industries_cpq.htm&amp;type=5"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9.xml"/><Relationship Id="rId3" Type="http://schemas.openxmlformats.org/officeDocument/2006/relationships/image" Target="../media/image43.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xml"/><Relationship Id="rId3" Type="http://schemas.openxmlformats.org/officeDocument/2006/relationships/image" Target="../media/image39.png"/><Relationship Id="rId4" Type="http://schemas.openxmlformats.org/officeDocument/2006/relationships/image" Target="../media/image3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32.png"/><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xml"/><Relationship Id="rId3" Type="http://schemas.openxmlformats.org/officeDocument/2006/relationships/image" Target="../media/image51.png"/><Relationship Id="rId4" Type="http://schemas.openxmlformats.org/officeDocument/2006/relationships/image" Target="../media/image38.png"/><Relationship Id="rId5"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xml"/><Relationship Id="rId3" Type="http://schemas.openxmlformats.org/officeDocument/2006/relationships/image" Target="../media/image51.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3"/>
          <p:cNvSpPr txBox="1"/>
          <p:nvPr>
            <p:ph type="ctrTitle"/>
          </p:nvPr>
        </p:nvSpPr>
        <p:spPr>
          <a:xfrm>
            <a:off x="425570" y="1617949"/>
            <a:ext cx="3048900" cy="973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Vivo Valentina</a:t>
            </a:r>
            <a:endParaRPr/>
          </a:p>
        </p:txBody>
      </p:sp>
      <p:sp>
        <p:nvSpPr>
          <p:cNvPr id="458" name="Google Shape;458;p53"/>
          <p:cNvSpPr txBox="1"/>
          <p:nvPr>
            <p:ph idx="1" type="subTitle"/>
          </p:nvPr>
        </p:nvSpPr>
        <p:spPr>
          <a:xfrm>
            <a:off x="433656" y="2618368"/>
            <a:ext cx="3040800" cy="35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Relatório de Testes de Performance do OM</a:t>
            </a:r>
            <a:endParaRPr/>
          </a:p>
        </p:txBody>
      </p:sp>
      <p:sp>
        <p:nvSpPr>
          <p:cNvPr id="459" name="Google Shape;459;p53"/>
          <p:cNvSpPr txBox="1"/>
          <p:nvPr>
            <p:ph idx="2" type="body"/>
          </p:nvPr>
        </p:nvSpPr>
        <p:spPr>
          <a:xfrm>
            <a:off x="433656" y="3625445"/>
            <a:ext cx="3040800" cy="21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Julho 2024</a:t>
            </a:r>
            <a:endParaRPr/>
          </a:p>
        </p:txBody>
      </p:sp>
      <p:pic>
        <p:nvPicPr>
          <p:cNvPr id="460" name="Google Shape;460;p53"/>
          <p:cNvPicPr preferRelativeResize="0"/>
          <p:nvPr/>
        </p:nvPicPr>
        <p:blipFill>
          <a:blip r:embed="rId3">
            <a:alphaModFix/>
          </a:blip>
          <a:stretch>
            <a:fillRect/>
          </a:stretch>
        </p:blipFill>
        <p:spPr>
          <a:xfrm>
            <a:off x="1741375" y="389350"/>
            <a:ext cx="1776625" cy="553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2"/>
          <p:cNvSpPr txBox="1"/>
          <p:nvPr>
            <p:ph type="title"/>
          </p:nvPr>
        </p:nvSpPr>
        <p:spPr>
          <a:xfrm>
            <a:off x="428737" y="1622162"/>
            <a:ext cx="2785800" cy="122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000"/>
              <a:t>Quantidade de Atributos</a:t>
            </a:r>
            <a:endParaRPr sz="2000"/>
          </a:p>
        </p:txBody>
      </p:sp>
      <p:sp>
        <p:nvSpPr>
          <p:cNvPr id="537" name="Google Shape;537;p62"/>
          <p:cNvSpPr txBox="1"/>
          <p:nvPr>
            <p:ph idx="2" type="body"/>
          </p:nvPr>
        </p:nvSpPr>
        <p:spPr>
          <a:xfrm>
            <a:off x="428737" y="2870416"/>
            <a:ext cx="2785800" cy="507900"/>
          </a:xfrm>
          <a:prstGeom prst="rect">
            <a:avLst/>
          </a:prstGeom>
        </p:spPr>
        <p:txBody>
          <a:bodyPr anchorCtr="0" anchor="t" bIns="0" lIns="0" spcFirstLastPara="1" rIns="0" wrap="square" tIns="0">
            <a:noAutofit/>
          </a:bodyPr>
          <a:lstStyle/>
          <a:p>
            <a:pPr indent="0" lvl="0" marL="0" rtl="0" algn="l">
              <a:spcBef>
                <a:spcPts val="0"/>
              </a:spcBef>
              <a:spcAft>
                <a:spcPts val="200"/>
              </a:spcAft>
              <a:buNone/>
            </a:pPr>
            <a:r>
              <a:rPr lang="en" sz="1300"/>
              <a:t>A tabela ao lado sumariza a quantidade de atributos identificados em cada produto técnico</a:t>
            </a:r>
            <a:endParaRPr sz="1300"/>
          </a:p>
        </p:txBody>
      </p:sp>
      <p:graphicFrame>
        <p:nvGraphicFramePr>
          <p:cNvPr id="538" name="Google Shape;538;p62"/>
          <p:cNvGraphicFramePr/>
          <p:nvPr/>
        </p:nvGraphicFramePr>
        <p:xfrm>
          <a:off x="5211275" y="1071563"/>
          <a:ext cx="3000000" cy="3000000"/>
        </p:xfrm>
        <a:graphic>
          <a:graphicData uri="http://schemas.openxmlformats.org/drawingml/2006/table">
            <a:tbl>
              <a:tblPr>
                <a:noFill/>
                <a:tableStyleId>{337C9B37-6359-41BF-B23F-501517FBCADF}</a:tableStyleId>
              </a:tblPr>
              <a:tblGrid>
                <a:gridCol w="1983525"/>
                <a:gridCol w="1127900"/>
              </a:tblGrid>
              <a:tr h="200025">
                <a:tc>
                  <a:txBody>
                    <a:bodyPr/>
                    <a:lstStyle/>
                    <a:p>
                      <a:pPr indent="0" lvl="0" marL="0" rtl="0" algn="l">
                        <a:lnSpc>
                          <a:spcPct val="115000"/>
                        </a:lnSpc>
                        <a:spcBef>
                          <a:spcPts val="0"/>
                        </a:spcBef>
                        <a:spcAft>
                          <a:spcPts val="0"/>
                        </a:spcAft>
                        <a:buNone/>
                      </a:pPr>
                      <a:r>
                        <a:rPr b="1" lang="en" sz="800">
                          <a:solidFill>
                            <a:schemeClr val="lt1"/>
                          </a:solidFill>
                          <a:latin typeface="Salesforce Sans"/>
                          <a:ea typeface="Salesforce Sans"/>
                          <a:cs typeface="Salesforce Sans"/>
                          <a:sym typeface="Salesforce Sans"/>
                        </a:rPr>
                        <a:t>Produto</a:t>
                      </a:r>
                      <a:endParaRPr b="1" sz="800">
                        <a:solidFill>
                          <a:schemeClr val="lt1"/>
                        </a:solidFill>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b="1" lang="en" sz="800">
                          <a:solidFill>
                            <a:schemeClr val="lt1"/>
                          </a:solidFill>
                          <a:latin typeface="Salesforce Sans"/>
                          <a:ea typeface="Salesforce Sans"/>
                          <a:cs typeface="Salesforce Sans"/>
                          <a:sym typeface="Salesforce Sans"/>
                        </a:rPr>
                        <a:t># </a:t>
                      </a:r>
                      <a:r>
                        <a:rPr b="1" lang="en" sz="800">
                          <a:solidFill>
                            <a:schemeClr val="lt1"/>
                          </a:solidFill>
                          <a:latin typeface="Salesforce Sans"/>
                          <a:ea typeface="Salesforce Sans"/>
                          <a:cs typeface="Salesforce Sans"/>
                          <a:sym typeface="Salesforce Sans"/>
                        </a:rPr>
                        <a:t>atributos</a:t>
                      </a:r>
                      <a:endParaRPr b="1" sz="800">
                        <a:solidFill>
                          <a:schemeClr val="lt1"/>
                        </a:solidFill>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solidFill>
                      <a:schemeClr val="accent1"/>
                    </a:solidFill>
                  </a:tcPr>
                </a:tc>
              </a:tr>
              <a:tr h="200025">
                <a:tc>
                  <a:txBody>
                    <a:bodyPr/>
                    <a:lstStyle/>
                    <a:p>
                      <a:pPr indent="0" lvl="0" marL="0" rtl="0" algn="l">
                        <a:lnSpc>
                          <a:spcPct val="115000"/>
                        </a:lnSpc>
                        <a:spcBef>
                          <a:spcPts val="0"/>
                        </a:spcBef>
                        <a:spcAft>
                          <a:spcPts val="0"/>
                        </a:spcAft>
                        <a:buNone/>
                      </a:pPr>
                      <a:r>
                        <a:rPr lang="en" sz="800">
                          <a:latin typeface="Salesforce Sans"/>
                          <a:ea typeface="Salesforce Sans"/>
                          <a:cs typeface="Salesforce Sans"/>
                          <a:sym typeface="Salesforce Sans"/>
                        </a:rPr>
                        <a:t>SAP RFS</a:t>
                      </a:r>
                      <a:endParaRPr sz="800">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Salesforce Sans"/>
                          <a:ea typeface="Salesforce Sans"/>
                          <a:cs typeface="Salesforce Sans"/>
                          <a:sym typeface="Salesforce Sans"/>
                        </a:rPr>
                        <a:t>7</a:t>
                      </a:r>
                      <a:endParaRPr sz="800">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800">
                          <a:latin typeface="Salesforce Sans"/>
                          <a:ea typeface="Salesforce Sans"/>
                          <a:cs typeface="Salesforce Sans"/>
                          <a:sym typeface="Salesforce Sans"/>
                        </a:rPr>
                        <a:t>Notificação CFS</a:t>
                      </a:r>
                      <a:endParaRPr sz="800">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Salesforce Sans"/>
                          <a:ea typeface="Salesforce Sans"/>
                          <a:cs typeface="Salesforce Sans"/>
                          <a:sym typeface="Salesforce Sans"/>
                        </a:rPr>
                        <a:t>4</a:t>
                      </a:r>
                      <a:endParaRPr sz="800">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800">
                          <a:latin typeface="Salesforce Sans"/>
                          <a:ea typeface="Salesforce Sans"/>
                          <a:cs typeface="Salesforce Sans"/>
                          <a:sym typeface="Salesforce Sans"/>
                        </a:rPr>
                        <a:t>Cadastro RFS</a:t>
                      </a:r>
                      <a:endParaRPr sz="800">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Salesforce Sans"/>
                          <a:ea typeface="Salesforce Sans"/>
                          <a:cs typeface="Salesforce Sans"/>
                          <a:sym typeface="Salesforce Sans"/>
                        </a:rPr>
                        <a:t>9</a:t>
                      </a:r>
                      <a:endParaRPr sz="800">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800">
                          <a:latin typeface="Salesforce Sans"/>
                          <a:ea typeface="Salesforce Sans"/>
                          <a:cs typeface="Salesforce Sans"/>
                          <a:sym typeface="Salesforce Sans"/>
                        </a:rPr>
                        <a:t>SIM Card CFS</a:t>
                      </a:r>
                      <a:endParaRPr sz="800">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Salesforce Sans"/>
                          <a:ea typeface="Salesforce Sans"/>
                          <a:cs typeface="Salesforce Sans"/>
                          <a:sym typeface="Salesforce Sans"/>
                        </a:rPr>
                        <a:t>24</a:t>
                      </a:r>
                      <a:endParaRPr sz="800">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800">
                          <a:latin typeface="Salesforce Sans"/>
                          <a:ea typeface="Salesforce Sans"/>
                          <a:cs typeface="Salesforce Sans"/>
                          <a:sym typeface="Salesforce Sans"/>
                        </a:rPr>
                        <a:t>RM CFS</a:t>
                      </a:r>
                      <a:endParaRPr sz="800">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strike="sngStrike">
                          <a:latin typeface="Salesforce Sans"/>
                          <a:ea typeface="Salesforce Sans"/>
                          <a:cs typeface="Salesforce Sans"/>
                          <a:sym typeface="Salesforce Sans"/>
                        </a:rPr>
                        <a:t>78</a:t>
                      </a:r>
                      <a:r>
                        <a:rPr lang="en" sz="800">
                          <a:latin typeface="Salesforce Sans"/>
                          <a:ea typeface="Salesforce Sans"/>
                          <a:cs typeface="Salesforce Sans"/>
                          <a:sym typeface="Salesforce Sans"/>
                        </a:rPr>
                        <a:t> 76</a:t>
                      </a:r>
                      <a:endParaRPr sz="800">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800">
                          <a:latin typeface="Salesforce Sans"/>
                          <a:ea typeface="Salesforce Sans"/>
                          <a:cs typeface="Salesforce Sans"/>
                          <a:sym typeface="Salesforce Sans"/>
                        </a:rPr>
                        <a:t>GEDOC CFS</a:t>
                      </a:r>
                      <a:endParaRPr sz="800">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Salesforce Sans"/>
                          <a:ea typeface="Salesforce Sans"/>
                          <a:cs typeface="Salesforce Sans"/>
                          <a:sym typeface="Salesforce Sans"/>
                        </a:rPr>
                        <a:t>5</a:t>
                      </a:r>
                      <a:endParaRPr sz="800">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800">
                          <a:latin typeface="Salesforce Sans"/>
                          <a:ea typeface="Salesforce Sans"/>
                          <a:cs typeface="Salesforce Sans"/>
                          <a:sym typeface="Salesforce Sans"/>
                        </a:rPr>
                        <a:t>VivoNet RFS</a:t>
                      </a:r>
                      <a:endParaRPr sz="800">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Salesforce Sans"/>
                          <a:ea typeface="Salesforce Sans"/>
                          <a:cs typeface="Salesforce Sans"/>
                          <a:sym typeface="Salesforce Sans"/>
                        </a:rPr>
                        <a:t>16</a:t>
                      </a:r>
                      <a:endParaRPr sz="800">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800">
                          <a:latin typeface="Salesforce Sans"/>
                          <a:ea typeface="Salesforce Sans"/>
                          <a:cs typeface="Salesforce Sans"/>
                          <a:sym typeface="Salesforce Sans"/>
                        </a:rPr>
                        <a:t>Smart SIM RFS PACK</a:t>
                      </a:r>
                      <a:endParaRPr sz="800">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Salesforce Sans"/>
                          <a:ea typeface="Salesforce Sans"/>
                          <a:cs typeface="Salesforce Sans"/>
                          <a:sym typeface="Salesforce Sans"/>
                        </a:rPr>
                        <a:t>5</a:t>
                      </a:r>
                      <a:endParaRPr sz="800">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800">
                          <a:latin typeface="Salesforce Sans"/>
                          <a:ea typeface="Salesforce Sans"/>
                          <a:cs typeface="Salesforce Sans"/>
                          <a:sym typeface="Salesforce Sans"/>
                        </a:rPr>
                        <a:t>RM CFS PACK</a:t>
                      </a:r>
                      <a:endParaRPr sz="800">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Salesforce Sans"/>
                          <a:ea typeface="Salesforce Sans"/>
                          <a:cs typeface="Salesforce Sans"/>
                          <a:sym typeface="Salesforce Sans"/>
                        </a:rPr>
                        <a:t>18</a:t>
                      </a:r>
                      <a:endParaRPr sz="800">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800" strike="sngStrike">
                          <a:latin typeface="Salesforce Sans"/>
                          <a:ea typeface="Salesforce Sans"/>
                          <a:cs typeface="Salesforce Sans"/>
                          <a:sym typeface="Salesforce Sans"/>
                        </a:rPr>
                        <a:t>RM CFS PROMOTION</a:t>
                      </a:r>
                      <a:endParaRPr sz="800" strike="sngStrike">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strike="sngStrike">
                          <a:latin typeface="Salesforce Sans"/>
                          <a:ea typeface="Salesforce Sans"/>
                          <a:cs typeface="Salesforce Sans"/>
                          <a:sym typeface="Salesforce Sans"/>
                        </a:rPr>
                        <a:t>17</a:t>
                      </a:r>
                      <a:endParaRPr sz="800" strike="sngStrike">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800">
                          <a:latin typeface="Salesforce Sans"/>
                          <a:ea typeface="Salesforce Sans"/>
                          <a:cs typeface="Salesforce Sans"/>
                          <a:sym typeface="Salesforce Sans"/>
                        </a:rPr>
                        <a:t>RM CFS PROMO DISCONNECT</a:t>
                      </a:r>
                      <a:endParaRPr sz="800">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Salesforce Sans"/>
                          <a:ea typeface="Salesforce Sans"/>
                          <a:cs typeface="Salesforce Sans"/>
                          <a:sym typeface="Salesforce Sans"/>
                        </a:rPr>
                        <a:t>7</a:t>
                      </a:r>
                      <a:endParaRPr sz="800">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800">
                          <a:latin typeface="Salesforce Sans"/>
                          <a:ea typeface="Salesforce Sans"/>
                          <a:cs typeface="Salesforce Sans"/>
                          <a:sym typeface="Salesforce Sans"/>
                        </a:rPr>
                        <a:t>Connector RFS</a:t>
                      </a:r>
                      <a:endParaRPr sz="800">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strike="sngStrike">
                          <a:latin typeface="Salesforce Sans"/>
                          <a:ea typeface="Salesforce Sans"/>
                          <a:cs typeface="Salesforce Sans"/>
                          <a:sym typeface="Salesforce Sans"/>
                        </a:rPr>
                        <a:t>12</a:t>
                      </a:r>
                      <a:r>
                        <a:rPr lang="en" sz="800">
                          <a:latin typeface="Salesforce Sans"/>
                          <a:ea typeface="Salesforce Sans"/>
                          <a:cs typeface="Salesforce Sans"/>
                          <a:sym typeface="Salesforce Sans"/>
                        </a:rPr>
                        <a:t> </a:t>
                      </a:r>
                      <a:r>
                        <a:rPr lang="en" sz="800">
                          <a:latin typeface="Salesforce Sans"/>
                          <a:ea typeface="Salesforce Sans"/>
                          <a:cs typeface="Salesforce Sans"/>
                          <a:sym typeface="Salesforce Sans"/>
                        </a:rPr>
                        <a:t>1</a:t>
                      </a:r>
                      <a:endParaRPr sz="800">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800">
                          <a:latin typeface="Salesforce Sans"/>
                          <a:ea typeface="Salesforce Sans"/>
                          <a:cs typeface="Salesforce Sans"/>
                          <a:sym typeface="Salesforce Sans"/>
                        </a:rPr>
                        <a:t>RM CFS PLAN</a:t>
                      </a:r>
                      <a:endParaRPr sz="800">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Salesforce Sans"/>
                          <a:ea typeface="Salesforce Sans"/>
                          <a:cs typeface="Salesforce Sans"/>
                          <a:sym typeface="Salesforce Sans"/>
                        </a:rPr>
                        <a:t>16</a:t>
                      </a:r>
                      <a:endParaRPr sz="800">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800">
                          <a:latin typeface="Salesforce Sans"/>
                          <a:ea typeface="Salesforce Sans"/>
                          <a:cs typeface="Salesforce Sans"/>
                          <a:sym typeface="Salesforce Sans"/>
                        </a:rPr>
                        <a:t>Smart SIM RFS 2</a:t>
                      </a:r>
                      <a:endParaRPr sz="800">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strike="sngStrike">
                          <a:latin typeface="Salesforce Sans"/>
                          <a:ea typeface="Salesforce Sans"/>
                          <a:cs typeface="Salesforce Sans"/>
                          <a:sym typeface="Salesforce Sans"/>
                        </a:rPr>
                        <a:t>57</a:t>
                      </a:r>
                      <a:r>
                        <a:rPr lang="en" sz="800">
                          <a:latin typeface="Salesforce Sans"/>
                          <a:ea typeface="Salesforce Sans"/>
                          <a:cs typeface="Salesforce Sans"/>
                          <a:sym typeface="Salesforce Sans"/>
                        </a:rPr>
                        <a:t> </a:t>
                      </a:r>
                      <a:r>
                        <a:rPr lang="en" sz="800">
                          <a:latin typeface="Salesforce Sans"/>
                          <a:ea typeface="Salesforce Sans"/>
                          <a:cs typeface="Salesforce Sans"/>
                          <a:sym typeface="Salesforce Sans"/>
                        </a:rPr>
                        <a:t>56</a:t>
                      </a:r>
                      <a:endParaRPr sz="800">
                        <a:latin typeface="Salesforce Sans"/>
                        <a:ea typeface="Salesforce Sans"/>
                        <a:cs typeface="Salesforce Sans"/>
                        <a:sym typeface="Salesforce Sans"/>
                      </a:endParaRPr>
                    </a:p>
                  </a:txBody>
                  <a:tcPr marT="19050" marB="19050" marR="28575" marL="28575" anchor="b">
                    <a:lnL cap="flat" cmpd="sng" w="5950">
                      <a:solidFill>
                        <a:srgbClr val="CCCCCC"/>
                      </a:solidFill>
                      <a:prstDash val="solid"/>
                      <a:round/>
                      <a:headEnd len="sm" w="sm" type="none"/>
                      <a:tailEnd len="sm" w="sm" type="none"/>
                    </a:lnL>
                    <a:lnR cap="flat" cmpd="sng" w="5950">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tcPr>
                </a:tc>
              </a:tr>
            </a:tbl>
          </a:graphicData>
        </a:graphic>
      </p:graphicFrame>
      <p:pic>
        <p:nvPicPr>
          <p:cNvPr id="539" name="Google Shape;539;p62"/>
          <p:cNvPicPr preferRelativeResize="0"/>
          <p:nvPr/>
        </p:nvPicPr>
        <p:blipFill>
          <a:blip r:embed="rId3">
            <a:alphaModFix/>
          </a:blip>
          <a:stretch>
            <a:fillRect/>
          </a:stretch>
        </p:blipFill>
        <p:spPr>
          <a:xfrm>
            <a:off x="7168050" y="421025"/>
            <a:ext cx="977874" cy="304625"/>
          </a:xfrm>
          <a:prstGeom prst="rect">
            <a:avLst/>
          </a:prstGeom>
          <a:noFill/>
          <a:ln>
            <a:noFill/>
          </a:ln>
        </p:spPr>
      </p:pic>
      <p:sp>
        <p:nvSpPr>
          <p:cNvPr id="540" name="Google Shape;540;p62"/>
          <p:cNvSpPr txBox="1"/>
          <p:nvPr/>
        </p:nvSpPr>
        <p:spPr>
          <a:xfrm>
            <a:off x="5910150" y="0"/>
            <a:ext cx="3246900" cy="384900"/>
          </a:xfrm>
          <a:prstGeom prst="rect">
            <a:avLst/>
          </a:prstGeom>
          <a:solidFill>
            <a:srgbClr val="0B5CAB">
              <a:alpha val="50629"/>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Salesforce Sans"/>
                <a:ea typeface="Salesforce Sans"/>
                <a:cs typeface="Salesforce Sans"/>
                <a:sym typeface="Salesforce Sans"/>
              </a:rPr>
              <a:t>Referência do entregável de abril/2024</a:t>
            </a:r>
            <a:endParaRPr sz="1300">
              <a:solidFill>
                <a:schemeClr val="lt1"/>
              </a:solidFill>
              <a:latin typeface="Salesforce Sans"/>
              <a:ea typeface="Salesforce Sans"/>
              <a:cs typeface="Salesforce Sans"/>
              <a:sym typeface="Salesforc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3"/>
          <p:cNvSpPr txBox="1"/>
          <p:nvPr>
            <p:ph type="title"/>
          </p:nvPr>
        </p:nvSpPr>
        <p:spPr>
          <a:xfrm>
            <a:off x="428737" y="47628"/>
            <a:ext cx="7717200" cy="742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Recomendações / Abril 2024</a:t>
            </a:r>
            <a:endParaRPr/>
          </a:p>
        </p:txBody>
      </p:sp>
      <p:sp>
        <p:nvSpPr>
          <p:cNvPr id="546" name="Google Shape;546;p63"/>
          <p:cNvSpPr txBox="1"/>
          <p:nvPr>
            <p:ph idx="1" type="body"/>
          </p:nvPr>
        </p:nvSpPr>
        <p:spPr>
          <a:xfrm>
            <a:off x="428725" y="911949"/>
            <a:ext cx="8286600" cy="3786600"/>
          </a:xfrm>
          <a:prstGeom prst="rect">
            <a:avLst/>
          </a:prstGeom>
        </p:spPr>
        <p:txBody>
          <a:bodyPr anchorCtr="0" anchor="t" bIns="0" lIns="0" spcFirstLastPara="1" rIns="0" wrap="square" tIns="0">
            <a:spAutoFit/>
          </a:bodyPr>
          <a:lstStyle/>
          <a:p>
            <a:pPr indent="-292100" lvl="0" marL="457200" rtl="0" algn="l">
              <a:lnSpc>
                <a:spcPct val="115000"/>
              </a:lnSpc>
              <a:spcBef>
                <a:spcPts val="1000"/>
              </a:spcBef>
              <a:spcAft>
                <a:spcPts val="0"/>
              </a:spcAft>
              <a:buSzPts val="1000"/>
              <a:buChar char="●"/>
            </a:pPr>
            <a:r>
              <a:rPr lang="en" sz="1000"/>
              <a:t>Modelagem de catálogo de serviços orientado à serviços ao invés de sistemas de aprovisionamento. Isto causa racionalização de produtos técnicos / serviços mapeados no catálogo de serviços e regras de decomposição;</a:t>
            </a:r>
            <a:endParaRPr sz="1000"/>
          </a:p>
          <a:p>
            <a:pPr indent="-292100" lvl="0" marL="457200" rtl="0" algn="l">
              <a:lnSpc>
                <a:spcPct val="115000"/>
              </a:lnSpc>
              <a:spcBef>
                <a:spcPts val="1000"/>
              </a:spcBef>
              <a:spcAft>
                <a:spcPts val="0"/>
              </a:spcAft>
              <a:buSzPts val="1000"/>
              <a:buChar char="●"/>
            </a:pPr>
            <a:r>
              <a:rPr lang="en" sz="1000"/>
              <a:t>Racionalização de decomposição de atributos a partir dos produtos:</a:t>
            </a:r>
            <a:endParaRPr sz="1000"/>
          </a:p>
          <a:p>
            <a:pPr indent="-292100" lvl="1" marL="914400" rtl="0" algn="l">
              <a:lnSpc>
                <a:spcPct val="115000"/>
              </a:lnSpc>
              <a:spcBef>
                <a:spcPts val="1000"/>
              </a:spcBef>
              <a:spcAft>
                <a:spcPts val="0"/>
              </a:spcAft>
              <a:buSzPts val="1000"/>
              <a:buChar char="○"/>
            </a:pPr>
            <a:r>
              <a:rPr lang="en" sz="1000"/>
              <a:t>Princípio de segregação entre catálogo comercial e técnico - limitando as características mapeadas em cada um deles;</a:t>
            </a:r>
            <a:endParaRPr sz="1000"/>
          </a:p>
          <a:p>
            <a:pPr indent="-292100" lvl="1" marL="914400" rtl="0" algn="l">
              <a:lnSpc>
                <a:spcPct val="115000"/>
              </a:lnSpc>
              <a:spcBef>
                <a:spcPts val="1000"/>
              </a:spcBef>
              <a:spcAft>
                <a:spcPts val="0"/>
              </a:spcAft>
              <a:buSzPts val="1000"/>
              <a:buChar char="○"/>
            </a:pPr>
            <a:r>
              <a:rPr lang="en" sz="1000"/>
              <a:t>Princípio de decomposição do mínimo necessário. Apenas atributos chaves deverão ser mapeados - os que sejam efetivamente determinados pela camada comercial e os que sejam chaves derivadoras para obtenção de outros parâmetros necessários para o aprovisionamento;</a:t>
            </a:r>
            <a:endParaRPr sz="1000"/>
          </a:p>
          <a:p>
            <a:pPr indent="-292100" lvl="1" marL="914400" rtl="0" algn="l">
              <a:lnSpc>
                <a:spcPct val="115000"/>
              </a:lnSpc>
              <a:spcBef>
                <a:spcPts val="1000"/>
              </a:spcBef>
              <a:spcAft>
                <a:spcPts val="0"/>
              </a:spcAft>
              <a:buSzPts val="1000"/>
              <a:buChar char="○"/>
            </a:pPr>
            <a:r>
              <a:rPr lang="en" sz="1000"/>
              <a:t>Utilização de catálogo técnico adicional para derivação de dados necessários para o aprovisionamento; </a:t>
            </a:r>
            <a:endParaRPr sz="1000"/>
          </a:p>
          <a:p>
            <a:pPr indent="-292100" lvl="0" marL="457200" rtl="0" algn="l">
              <a:lnSpc>
                <a:spcPct val="115000"/>
              </a:lnSpc>
              <a:spcBef>
                <a:spcPts val="1000"/>
              </a:spcBef>
              <a:spcAft>
                <a:spcPts val="0"/>
              </a:spcAft>
              <a:buSzPts val="1000"/>
              <a:buChar char="●"/>
            </a:pPr>
            <a:r>
              <a:rPr lang="en" sz="1000"/>
              <a:t>Mapeamento de atributos técnicos que não são decompostos, mas são determinados durante o tempo de fulfillment e persistidos nos inventários de serviço;</a:t>
            </a:r>
            <a:endParaRPr sz="1000"/>
          </a:p>
          <a:p>
            <a:pPr indent="-292100" lvl="0" marL="457200" rtl="0" algn="l">
              <a:lnSpc>
                <a:spcPct val="115000"/>
              </a:lnSpc>
              <a:spcBef>
                <a:spcPts val="1000"/>
              </a:spcBef>
              <a:spcAft>
                <a:spcPts val="0"/>
              </a:spcAft>
              <a:buSzPts val="1000"/>
              <a:buChar char="●"/>
            </a:pPr>
            <a:r>
              <a:rPr lang="en" sz="1000"/>
              <a:t>Melhor utilização de componentes nativos do OM, como por exemplo Callouts e Callouts Assíncronos;</a:t>
            </a:r>
            <a:endParaRPr sz="1000"/>
          </a:p>
          <a:p>
            <a:pPr indent="-292100" lvl="0" marL="457200" rtl="0" algn="l">
              <a:lnSpc>
                <a:spcPct val="115000"/>
              </a:lnSpc>
              <a:spcBef>
                <a:spcPts val="1000"/>
              </a:spcBef>
              <a:spcAft>
                <a:spcPts val="0"/>
              </a:spcAft>
              <a:buSzPts val="1000"/>
              <a:buChar char="●"/>
            </a:pPr>
            <a:r>
              <a:rPr lang="en" sz="1000"/>
              <a:t>(Opcional/Futuro) Utilização de TMF Open APIs em detrimento de APIs custom;</a:t>
            </a:r>
            <a:endParaRPr sz="1000"/>
          </a:p>
          <a:p>
            <a:pPr indent="-292100" lvl="0" marL="457200" rtl="0" algn="l">
              <a:lnSpc>
                <a:spcPct val="115000"/>
              </a:lnSpc>
              <a:spcBef>
                <a:spcPts val="1000"/>
              </a:spcBef>
              <a:spcAft>
                <a:spcPts val="0"/>
              </a:spcAft>
              <a:buSzPts val="1000"/>
              <a:buChar char="●"/>
            </a:pPr>
            <a:r>
              <a:rPr lang="en" sz="1000"/>
              <a:t>(Opcional/Futuro) Utilização de uma camada de integração para absorver especificidades de interface dos sistemas legados;</a:t>
            </a:r>
            <a:endParaRPr sz="1000"/>
          </a:p>
          <a:p>
            <a:pPr indent="-292100" lvl="0" marL="457200" rtl="0" algn="l">
              <a:lnSpc>
                <a:spcPct val="115000"/>
              </a:lnSpc>
              <a:spcBef>
                <a:spcPts val="1000"/>
              </a:spcBef>
              <a:spcAft>
                <a:spcPts val="1000"/>
              </a:spcAft>
              <a:buSzPts val="1000"/>
              <a:buChar char="●"/>
            </a:pPr>
            <a:r>
              <a:rPr lang="en" sz="1000"/>
              <a:t>(Opcional/Futuro) Remoção de passos que não são tipicamente de ativação de serviço do fluxo do OM - como por exemplo replicação de dados; </a:t>
            </a:r>
            <a:endParaRPr sz="1000"/>
          </a:p>
        </p:txBody>
      </p:sp>
      <p:pic>
        <p:nvPicPr>
          <p:cNvPr id="547" name="Google Shape;547;p63"/>
          <p:cNvPicPr preferRelativeResize="0"/>
          <p:nvPr/>
        </p:nvPicPr>
        <p:blipFill>
          <a:blip r:embed="rId3">
            <a:alphaModFix/>
          </a:blip>
          <a:stretch>
            <a:fillRect/>
          </a:stretch>
        </p:blipFill>
        <p:spPr>
          <a:xfrm>
            <a:off x="7168050" y="421025"/>
            <a:ext cx="977874" cy="304625"/>
          </a:xfrm>
          <a:prstGeom prst="rect">
            <a:avLst/>
          </a:prstGeom>
          <a:noFill/>
          <a:ln>
            <a:noFill/>
          </a:ln>
        </p:spPr>
      </p:pic>
      <p:sp>
        <p:nvSpPr>
          <p:cNvPr id="548" name="Google Shape;548;p63"/>
          <p:cNvSpPr txBox="1"/>
          <p:nvPr/>
        </p:nvSpPr>
        <p:spPr>
          <a:xfrm>
            <a:off x="5896125" y="1693625"/>
            <a:ext cx="3042300" cy="1108200"/>
          </a:xfrm>
          <a:prstGeom prst="rect">
            <a:avLst/>
          </a:prstGeom>
          <a:solidFill>
            <a:srgbClr val="99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Salesforce Sans"/>
                <a:ea typeface="Salesforce Sans"/>
                <a:cs typeface="Salesforce Sans"/>
                <a:sym typeface="Salesforce Sans"/>
              </a:rPr>
              <a:t>Estratégias de escala p/ OM. Antes dos testes de performance foram colocadas como opcionais - mas com os resultados obtidos se tornam necessárias.</a:t>
            </a:r>
            <a:endParaRPr sz="1200">
              <a:solidFill>
                <a:schemeClr val="lt1"/>
              </a:solidFill>
              <a:latin typeface="Salesforce Sans"/>
              <a:ea typeface="Salesforce Sans"/>
              <a:cs typeface="Salesforce Sans"/>
              <a:sym typeface="Salesforce Sans"/>
            </a:endParaRPr>
          </a:p>
        </p:txBody>
      </p:sp>
      <p:cxnSp>
        <p:nvCxnSpPr>
          <p:cNvPr id="549" name="Google Shape;549;p63"/>
          <p:cNvCxnSpPr/>
          <p:nvPr/>
        </p:nvCxnSpPr>
        <p:spPr>
          <a:xfrm flipH="1" rot="10800000">
            <a:off x="5264925" y="2788700"/>
            <a:ext cx="637500" cy="611400"/>
          </a:xfrm>
          <a:prstGeom prst="straightConnector1">
            <a:avLst/>
          </a:prstGeom>
          <a:noFill/>
          <a:ln cap="flat" cmpd="sng" w="19050">
            <a:solidFill>
              <a:srgbClr val="990000"/>
            </a:solidFill>
            <a:prstDash val="dash"/>
            <a:round/>
            <a:headEnd len="med" w="med" type="stealth"/>
            <a:tailEnd len="med" w="med" type="none"/>
          </a:ln>
        </p:spPr>
      </p:cxnSp>
      <p:cxnSp>
        <p:nvCxnSpPr>
          <p:cNvPr id="550" name="Google Shape;550;p63"/>
          <p:cNvCxnSpPr/>
          <p:nvPr/>
        </p:nvCxnSpPr>
        <p:spPr>
          <a:xfrm flipH="1" rot="10800000">
            <a:off x="5680150" y="2822850"/>
            <a:ext cx="822300" cy="982500"/>
          </a:xfrm>
          <a:prstGeom prst="straightConnector1">
            <a:avLst/>
          </a:prstGeom>
          <a:noFill/>
          <a:ln cap="flat" cmpd="sng" w="19050">
            <a:solidFill>
              <a:srgbClr val="990000"/>
            </a:solidFill>
            <a:prstDash val="dash"/>
            <a:round/>
            <a:headEnd len="med" w="med" type="stealth"/>
            <a:tailEnd len="med" w="med" type="none"/>
          </a:ln>
        </p:spPr>
      </p:cxnSp>
      <p:cxnSp>
        <p:nvCxnSpPr>
          <p:cNvPr id="551" name="Google Shape;551;p63"/>
          <p:cNvCxnSpPr/>
          <p:nvPr/>
        </p:nvCxnSpPr>
        <p:spPr>
          <a:xfrm flipH="1" rot="10800000">
            <a:off x="6181950" y="2801825"/>
            <a:ext cx="675900" cy="1240500"/>
          </a:xfrm>
          <a:prstGeom prst="straightConnector1">
            <a:avLst/>
          </a:prstGeom>
          <a:noFill/>
          <a:ln cap="flat" cmpd="sng" w="19050">
            <a:solidFill>
              <a:srgbClr val="990000"/>
            </a:solidFill>
            <a:prstDash val="dash"/>
            <a:round/>
            <a:headEnd len="med" w="med" type="stealth"/>
            <a:tailEnd len="med" w="med" type="none"/>
          </a:ln>
        </p:spPr>
      </p:cxnSp>
      <p:cxnSp>
        <p:nvCxnSpPr>
          <p:cNvPr id="552" name="Google Shape;552;p63"/>
          <p:cNvCxnSpPr/>
          <p:nvPr/>
        </p:nvCxnSpPr>
        <p:spPr>
          <a:xfrm flipH="1" rot="10800000">
            <a:off x="6955575" y="2822600"/>
            <a:ext cx="341400" cy="1498500"/>
          </a:xfrm>
          <a:prstGeom prst="straightConnector1">
            <a:avLst/>
          </a:prstGeom>
          <a:noFill/>
          <a:ln cap="flat" cmpd="sng" w="19050">
            <a:solidFill>
              <a:srgbClr val="990000"/>
            </a:solidFill>
            <a:prstDash val="dash"/>
            <a:round/>
            <a:headEnd len="med" w="med" type="stealth"/>
            <a:tailEnd len="med" w="med" type="none"/>
          </a:ln>
        </p:spPr>
      </p:cxnSp>
      <p:sp>
        <p:nvSpPr>
          <p:cNvPr id="553" name="Google Shape;553;p63"/>
          <p:cNvSpPr txBox="1"/>
          <p:nvPr/>
        </p:nvSpPr>
        <p:spPr>
          <a:xfrm>
            <a:off x="5910150" y="0"/>
            <a:ext cx="3246900" cy="384900"/>
          </a:xfrm>
          <a:prstGeom prst="rect">
            <a:avLst/>
          </a:prstGeom>
          <a:solidFill>
            <a:srgbClr val="0B5CAB">
              <a:alpha val="50629"/>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Salesforce Sans"/>
                <a:ea typeface="Salesforce Sans"/>
                <a:cs typeface="Salesforce Sans"/>
                <a:sym typeface="Salesforce Sans"/>
              </a:rPr>
              <a:t>Referência do entregável de abril/2024</a:t>
            </a:r>
            <a:endParaRPr sz="1300">
              <a:solidFill>
                <a:schemeClr val="lt1"/>
              </a:solidFill>
              <a:latin typeface="Salesforce Sans"/>
              <a:ea typeface="Salesforce Sans"/>
              <a:cs typeface="Salesforce Sans"/>
              <a:sym typeface="Salesforc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64"/>
          <p:cNvPicPr preferRelativeResize="0"/>
          <p:nvPr/>
        </p:nvPicPr>
        <p:blipFill rotWithShape="1">
          <a:blip r:embed="rId3">
            <a:alphaModFix/>
          </a:blip>
          <a:srcRect b="0" l="3540" r="498" t="5749"/>
          <a:stretch/>
        </p:blipFill>
        <p:spPr>
          <a:xfrm>
            <a:off x="0" y="0"/>
            <a:ext cx="9144000" cy="4653973"/>
          </a:xfrm>
          <a:prstGeom prst="rect">
            <a:avLst/>
          </a:prstGeom>
          <a:noFill/>
          <a:ln>
            <a:noFill/>
          </a:ln>
        </p:spPr>
      </p:pic>
      <p:sp>
        <p:nvSpPr>
          <p:cNvPr id="559" name="Google Shape;559;p64"/>
          <p:cNvSpPr txBox="1"/>
          <p:nvPr/>
        </p:nvSpPr>
        <p:spPr>
          <a:xfrm>
            <a:off x="5910150" y="0"/>
            <a:ext cx="3246900" cy="384900"/>
          </a:xfrm>
          <a:prstGeom prst="rect">
            <a:avLst/>
          </a:prstGeom>
          <a:solidFill>
            <a:srgbClr val="0B5CAB">
              <a:alpha val="50629"/>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Salesforce Sans"/>
                <a:ea typeface="Salesforce Sans"/>
                <a:cs typeface="Salesforce Sans"/>
                <a:sym typeface="Salesforce Sans"/>
              </a:rPr>
              <a:t>Referência do entregável de abril/2024</a:t>
            </a:r>
            <a:endParaRPr sz="1300">
              <a:solidFill>
                <a:schemeClr val="lt1"/>
              </a:solidFill>
              <a:latin typeface="Salesforce Sans"/>
              <a:ea typeface="Salesforce Sans"/>
              <a:cs typeface="Salesforce Sans"/>
              <a:sym typeface="Salesforc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5"/>
          <p:cNvSpPr txBox="1"/>
          <p:nvPr>
            <p:ph type="ctrTitle"/>
          </p:nvPr>
        </p:nvSpPr>
        <p:spPr>
          <a:xfrm>
            <a:off x="433944" y="1811951"/>
            <a:ext cx="4050000" cy="836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Resultados do Teste de Performance</a:t>
            </a:r>
            <a:endParaRPr/>
          </a:p>
        </p:txBody>
      </p:sp>
      <p:pic>
        <p:nvPicPr>
          <p:cNvPr id="565" name="Google Shape;565;p65"/>
          <p:cNvPicPr preferRelativeResize="0"/>
          <p:nvPr/>
        </p:nvPicPr>
        <p:blipFill>
          <a:blip r:embed="rId3">
            <a:alphaModFix/>
          </a:blip>
          <a:stretch>
            <a:fillRect/>
          </a:stretch>
        </p:blipFill>
        <p:spPr>
          <a:xfrm>
            <a:off x="8108925" y="832225"/>
            <a:ext cx="977874" cy="304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6"/>
          <p:cNvSpPr txBox="1"/>
          <p:nvPr>
            <p:ph type="title"/>
          </p:nvPr>
        </p:nvSpPr>
        <p:spPr>
          <a:xfrm>
            <a:off x="428737" y="47628"/>
            <a:ext cx="7717200" cy="742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Salesforce Sans"/>
                <a:ea typeface="Salesforce Sans"/>
                <a:cs typeface="Salesforce Sans"/>
                <a:sym typeface="Salesforce Sans"/>
              </a:rPr>
              <a:t>Resultados do Teste de Performance</a:t>
            </a:r>
            <a:endParaRPr>
              <a:latin typeface="Salesforce Sans"/>
              <a:ea typeface="Salesforce Sans"/>
              <a:cs typeface="Salesforce Sans"/>
              <a:sym typeface="Salesforce Sans"/>
            </a:endParaRPr>
          </a:p>
        </p:txBody>
      </p:sp>
      <p:pic>
        <p:nvPicPr>
          <p:cNvPr id="571" name="Google Shape;571;p66"/>
          <p:cNvPicPr preferRelativeResize="0"/>
          <p:nvPr/>
        </p:nvPicPr>
        <p:blipFill>
          <a:blip r:embed="rId3">
            <a:alphaModFix/>
          </a:blip>
          <a:stretch>
            <a:fillRect/>
          </a:stretch>
        </p:blipFill>
        <p:spPr>
          <a:xfrm>
            <a:off x="7168050" y="421025"/>
            <a:ext cx="977874" cy="304625"/>
          </a:xfrm>
          <a:prstGeom prst="rect">
            <a:avLst/>
          </a:prstGeom>
          <a:noFill/>
          <a:ln>
            <a:noFill/>
          </a:ln>
        </p:spPr>
      </p:pic>
      <p:sp>
        <p:nvSpPr>
          <p:cNvPr id="572" name="Google Shape;572;p66"/>
          <p:cNvSpPr txBox="1"/>
          <p:nvPr>
            <p:ph idx="1" type="body"/>
          </p:nvPr>
        </p:nvSpPr>
        <p:spPr>
          <a:xfrm>
            <a:off x="598550" y="1449775"/>
            <a:ext cx="3685800" cy="3004800"/>
          </a:xfrm>
          <a:prstGeom prst="rect">
            <a:avLst/>
          </a:prstGeom>
        </p:spPr>
        <p:txBody>
          <a:bodyPr anchorCtr="0" anchor="t" bIns="0" lIns="0" spcFirstLastPara="1" rIns="0" wrap="square" tIns="0">
            <a:noAutofit/>
          </a:bodyPr>
          <a:lstStyle/>
          <a:p>
            <a:pPr indent="0" lvl="0" marL="57150" rtl="0" algn="ctr">
              <a:spcBef>
                <a:spcPts val="800"/>
              </a:spcBef>
              <a:spcAft>
                <a:spcPts val="0"/>
              </a:spcAft>
              <a:buNone/>
            </a:pPr>
            <a:r>
              <a:rPr lang="en" sz="1000"/>
              <a:t>Impactos positivos na performance do OM durante o teste quando comparado ao ambiente produtivo.</a:t>
            </a:r>
            <a:endParaRPr sz="1000"/>
          </a:p>
          <a:p>
            <a:pPr indent="-149225" lvl="0" marL="257175" rtl="0" algn="l">
              <a:spcBef>
                <a:spcPts val="1000"/>
              </a:spcBef>
              <a:spcAft>
                <a:spcPts val="0"/>
              </a:spcAft>
              <a:buClr>
                <a:schemeClr val="accent2"/>
              </a:buClr>
              <a:buSzPts val="1000"/>
              <a:buChar char="●"/>
            </a:pPr>
            <a:r>
              <a:rPr b="0" lang="en" sz="1000">
                <a:solidFill>
                  <a:schemeClr val="accent2"/>
                </a:solidFill>
              </a:rPr>
              <a:t>Todas as integrações foram simuladas e os retornos foram instantâneos - em produção estas integrações demorarão mais tempo para responder, e portanto o item de orquestração levará mais tempo para concluir;</a:t>
            </a:r>
            <a:endParaRPr b="0" sz="1000">
              <a:solidFill>
                <a:schemeClr val="accent2"/>
              </a:solidFill>
            </a:endParaRPr>
          </a:p>
          <a:p>
            <a:pPr indent="-149225" lvl="0" marL="257175" rtl="0" algn="l">
              <a:spcBef>
                <a:spcPts val="1000"/>
              </a:spcBef>
              <a:spcAft>
                <a:spcPts val="0"/>
              </a:spcAft>
              <a:buClr>
                <a:schemeClr val="accent2"/>
              </a:buClr>
              <a:buSzPts val="1000"/>
              <a:buChar char="●"/>
            </a:pPr>
            <a:r>
              <a:rPr b="0" lang="en" sz="1000">
                <a:solidFill>
                  <a:schemeClr val="accent2"/>
                </a:solidFill>
              </a:rPr>
              <a:t>O plano de orquestração da Habilitação Remota inclui dois itens de orquestração que esperavam pela conclusão de atividades externas de cadastro para avançarem a ordem. Estes itens foram ajustados removendo esta dependência externa, portanto, em produção estas ordens demorarão mais tempo para serem concluídas. O tempo que a ordem fica parada esperando o estímulo externo não consome recursos do Core Salesforce.  </a:t>
            </a:r>
            <a:endParaRPr b="0" sz="1000">
              <a:solidFill>
                <a:schemeClr val="accent2"/>
              </a:solidFill>
            </a:endParaRPr>
          </a:p>
          <a:p>
            <a:pPr indent="-149225" lvl="0" marL="257175" rtl="0" algn="l">
              <a:spcBef>
                <a:spcPts val="1000"/>
              </a:spcBef>
              <a:spcAft>
                <a:spcPts val="1000"/>
              </a:spcAft>
              <a:buClr>
                <a:schemeClr val="accent2"/>
              </a:buClr>
              <a:buSzPts val="1000"/>
              <a:buChar char="●"/>
            </a:pPr>
            <a:r>
              <a:rPr b="0" lang="en" sz="1000">
                <a:solidFill>
                  <a:schemeClr val="accent2"/>
                </a:solidFill>
              </a:rPr>
              <a:t>Durante os testes, a sandbox utilizada não lidava com nenhuma outra transação além do processamento de ordens.</a:t>
            </a:r>
            <a:endParaRPr b="0" sz="1000">
              <a:solidFill>
                <a:schemeClr val="accent2"/>
              </a:solidFill>
            </a:endParaRPr>
          </a:p>
        </p:txBody>
      </p:sp>
      <p:sp>
        <p:nvSpPr>
          <p:cNvPr id="573" name="Google Shape;573;p66"/>
          <p:cNvSpPr txBox="1"/>
          <p:nvPr>
            <p:ph idx="3" type="body"/>
          </p:nvPr>
        </p:nvSpPr>
        <p:spPr>
          <a:xfrm>
            <a:off x="428740" y="822884"/>
            <a:ext cx="8286600" cy="254100"/>
          </a:xfrm>
          <a:prstGeom prst="rect">
            <a:avLst/>
          </a:prstGeom>
        </p:spPr>
        <p:txBody>
          <a:bodyPr anchorCtr="0" anchor="t" bIns="0" lIns="0" spcFirstLastPara="1" rIns="0" wrap="square" tIns="0">
            <a:noAutofit/>
          </a:bodyPr>
          <a:lstStyle/>
          <a:p>
            <a:pPr indent="0" lvl="0" marL="0" rtl="0" algn="l">
              <a:spcBef>
                <a:spcPts val="0"/>
              </a:spcBef>
              <a:spcAft>
                <a:spcPts val="200"/>
              </a:spcAft>
              <a:buNone/>
            </a:pPr>
            <a:r>
              <a:rPr lang="en"/>
              <a:t>Itens importantes a serem levados em conta ao entender os resultados</a:t>
            </a:r>
            <a:endParaRPr/>
          </a:p>
        </p:txBody>
      </p:sp>
      <p:sp>
        <p:nvSpPr>
          <p:cNvPr id="574" name="Google Shape;574;p66"/>
          <p:cNvSpPr txBox="1"/>
          <p:nvPr>
            <p:ph idx="1" type="body"/>
          </p:nvPr>
        </p:nvSpPr>
        <p:spPr>
          <a:xfrm>
            <a:off x="4853100" y="1449775"/>
            <a:ext cx="3685800" cy="3004800"/>
          </a:xfrm>
          <a:prstGeom prst="rect">
            <a:avLst/>
          </a:prstGeom>
        </p:spPr>
        <p:txBody>
          <a:bodyPr anchorCtr="0" anchor="t" bIns="0" lIns="0" spcFirstLastPara="1" rIns="0" wrap="square" tIns="0">
            <a:noAutofit/>
          </a:bodyPr>
          <a:lstStyle/>
          <a:p>
            <a:pPr indent="0" lvl="0" marL="57150" rtl="0" algn="ctr">
              <a:spcBef>
                <a:spcPts val="800"/>
              </a:spcBef>
              <a:spcAft>
                <a:spcPts val="0"/>
              </a:spcAft>
              <a:buNone/>
            </a:pPr>
            <a:r>
              <a:rPr lang="en" sz="1000">
                <a:solidFill>
                  <a:srgbClr val="990000"/>
                </a:solidFill>
              </a:rPr>
              <a:t>Impactos negativos na performance do OM durante o teste quando comparado ao ambiente produtivo.</a:t>
            </a:r>
            <a:endParaRPr sz="1000">
              <a:solidFill>
                <a:srgbClr val="990000"/>
              </a:solidFill>
            </a:endParaRPr>
          </a:p>
          <a:p>
            <a:pPr indent="-149225" lvl="0" marL="257175" rtl="0" algn="l">
              <a:spcBef>
                <a:spcPts val="1000"/>
              </a:spcBef>
              <a:spcAft>
                <a:spcPts val="1000"/>
              </a:spcAft>
              <a:buClr>
                <a:schemeClr val="accent2"/>
              </a:buClr>
              <a:buSzPts val="1000"/>
              <a:buChar char="●"/>
            </a:pPr>
            <a:r>
              <a:rPr b="0" lang="en" sz="1000">
                <a:solidFill>
                  <a:schemeClr val="accent2"/>
                </a:solidFill>
              </a:rPr>
              <a:t>O teste foi realizado em uma sandbox full copy com os dados produtivos mascarados. Esta sandbox não possui a mesma capacidade computacional do que o ambiente produtivo.</a:t>
            </a:r>
            <a:endParaRPr b="0" sz="1000">
              <a:solidFill>
                <a:schemeClr val="accen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7"/>
          <p:cNvSpPr txBox="1"/>
          <p:nvPr>
            <p:ph type="title"/>
          </p:nvPr>
        </p:nvSpPr>
        <p:spPr>
          <a:xfrm>
            <a:off x="428737" y="47628"/>
            <a:ext cx="8286600" cy="742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Salesforce Sans"/>
                <a:ea typeface="Salesforce Sans"/>
                <a:cs typeface="Salesforce Sans"/>
                <a:sym typeface="Salesforce Sans"/>
              </a:rPr>
              <a:t>Como </a:t>
            </a:r>
            <a:r>
              <a:rPr lang="en">
                <a:latin typeface="Salesforce Sans"/>
                <a:ea typeface="Salesforce Sans"/>
                <a:cs typeface="Salesforce Sans"/>
                <a:sym typeface="Salesforce Sans"/>
              </a:rPr>
              <a:t>ordens</a:t>
            </a:r>
            <a:r>
              <a:rPr lang="en">
                <a:latin typeface="Salesforce Sans"/>
                <a:ea typeface="Salesforce Sans"/>
                <a:cs typeface="Salesforce Sans"/>
                <a:sym typeface="Salesforce Sans"/>
              </a:rPr>
              <a:t> são processadas</a:t>
            </a:r>
            <a:endParaRPr>
              <a:latin typeface="Salesforce Sans"/>
              <a:ea typeface="Salesforce Sans"/>
              <a:cs typeface="Salesforce Sans"/>
              <a:sym typeface="Salesforce Sans"/>
            </a:endParaRPr>
          </a:p>
        </p:txBody>
      </p:sp>
      <p:pic>
        <p:nvPicPr>
          <p:cNvPr id="580" name="Google Shape;580;p67"/>
          <p:cNvPicPr preferRelativeResize="0"/>
          <p:nvPr/>
        </p:nvPicPr>
        <p:blipFill>
          <a:blip r:embed="rId3">
            <a:alphaModFix/>
          </a:blip>
          <a:stretch>
            <a:fillRect/>
          </a:stretch>
        </p:blipFill>
        <p:spPr>
          <a:xfrm>
            <a:off x="7168050" y="421025"/>
            <a:ext cx="977874" cy="304625"/>
          </a:xfrm>
          <a:prstGeom prst="rect">
            <a:avLst/>
          </a:prstGeom>
          <a:noFill/>
          <a:ln>
            <a:noFill/>
          </a:ln>
        </p:spPr>
      </p:pic>
      <p:pic>
        <p:nvPicPr>
          <p:cNvPr id="581" name="Google Shape;581;p67"/>
          <p:cNvPicPr preferRelativeResize="0"/>
          <p:nvPr/>
        </p:nvPicPr>
        <p:blipFill rotWithShape="1">
          <a:blip r:embed="rId4">
            <a:alphaModFix/>
          </a:blip>
          <a:srcRect b="3505" l="4138" r="3491" t="3272"/>
          <a:stretch/>
        </p:blipFill>
        <p:spPr>
          <a:xfrm>
            <a:off x="1452324" y="822400"/>
            <a:ext cx="5840651" cy="4279275"/>
          </a:xfrm>
          <a:prstGeom prst="rect">
            <a:avLst/>
          </a:prstGeom>
          <a:noFill/>
          <a:ln>
            <a:noFill/>
          </a:ln>
        </p:spPr>
      </p:pic>
      <p:pic>
        <p:nvPicPr>
          <p:cNvPr id="582" name="Google Shape;582;p67"/>
          <p:cNvPicPr preferRelativeResize="0"/>
          <p:nvPr/>
        </p:nvPicPr>
        <p:blipFill>
          <a:blip r:embed="rId5">
            <a:alphaModFix/>
          </a:blip>
          <a:stretch>
            <a:fillRect/>
          </a:stretch>
        </p:blipFill>
        <p:spPr>
          <a:xfrm>
            <a:off x="8237375" y="361475"/>
            <a:ext cx="558700" cy="460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8"/>
          <p:cNvSpPr txBox="1"/>
          <p:nvPr>
            <p:ph type="title"/>
          </p:nvPr>
        </p:nvSpPr>
        <p:spPr>
          <a:xfrm>
            <a:off x="428737" y="267493"/>
            <a:ext cx="3944400" cy="122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Habilitação Remota</a:t>
            </a:r>
            <a:endParaRPr/>
          </a:p>
        </p:txBody>
      </p:sp>
      <p:pic>
        <p:nvPicPr>
          <p:cNvPr id="588" name="Google Shape;588;p68"/>
          <p:cNvPicPr preferRelativeResize="0"/>
          <p:nvPr/>
        </p:nvPicPr>
        <p:blipFill>
          <a:blip r:embed="rId3">
            <a:alphaModFix/>
          </a:blip>
          <a:stretch>
            <a:fillRect/>
          </a:stretch>
        </p:blipFill>
        <p:spPr>
          <a:xfrm>
            <a:off x="7168050" y="421025"/>
            <a:ext cx="977874" cy="304625"/>
          </a:xfrm>
          <a:prstGeom prst="rect">
            <a:avLst/>
          </a:prstGeom>
          <a:noFill/>
          <a:ln>
            <a:noFill/>
          </a:ln>
        </p:spPr>
      </p:pic>
      <p:sp>
        <p:nvSpPr>
          <p:cNvPr id="589" name="Google Shape;589;p68"/>
          <p:cNvSpPr txBox="1"/>
          <p:nvPr>
            <p:ph idx="1" type="body"/>
          </p:nvPr>
        </p:nvSpPr>
        <p:spPr>
          <a:xfrm>
            <a:off x="428737" y="1917775"/>
            <a:ext cx="4798800" cy="2887500"/>
          </a:xfrm>
          <a:prstGeom prst="rect">
            <a:avLst/>
          </a:prstGeom>
        </p:spPr>
        <p:txBody>
          <a:bodyPr anchorCtr="0" anchor="t" bIns="0" lIns="0" spcFirstLastPara="1" rIns="0" wrap="square" tIns="0">
            <a:noAutofit/>
          </a:bodyPr>
          <a:lstStyle/>
          <a:p>
            <a:pPr indent="0" lvl="0" marL="0" rtl="0" algn="l">
              <a:spcBef>
                <a:spcPts val="800"/>
              </a:spcBef>
              <a:spcAft>
                <a:spcPts val="200"/>
              </a:spcAft>
              <a:buNone/>
            </a:pPr>
            <a:r>
              <a:rPr lang="en"/>
              <a:t>Resultados de testes executados em uma sandbox com integrações mockadas que respondem instantaneamente. </a:t>
            </a:r>
            <a:endParaRPr/>
          </a:p>
        </p:txBody>
      </p:sp>
      <p:sp>
        <p:nvSpPr>
          <p:cNvPr id="590" name="Google Shape;590;p68"/>
          <p:cNvSpPr txBox="1"/>
          <p:nvPr>
            <p:ph idx="2" type="body"/>
          </p:nvPr>
        </p:nvSpPr>
        <p:spPr>
          <a:xfrm>
            <a:off x="428737" y="1524427"/>
            <a:ext cx="3944400" cy="254100"/>
          </a:xfrm>
          <a:prstGeom prst="rect">
            <a:avLst/>
          </a:prstGeom>
        </p:spPr>
        <p:txBody>
          <a:bodyPr anchorCtr="0" anchor="t" bIns="0" lIns="0" spcFirstLastPara="1" rIns="0" wrap="square" tIns="0">
            <a:noAutofit/>
          </a:bodyPr>
          <a:lstStyle/>
          <a:p>
            <a:pPr indent="0" lvl="0" marL="0" rtl="0" algn="l">
              <a:spcBef>
                <a:spcPts val="0"/>
              </a:spcBef>
              <a:spcAft>
                <a:spcPts val="200"/>
              </a:spcAft>
              <a:buNone/>
            </a:pPr>
            <a:r>
              <a:rPr lang="en"/>
              <a:t>Resultados do Teste de Performance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9"/>
          <p:cNvSpPr txBox="1"/>
          <p:nvPr>
            <p:ph type="title"/>
          </p:nvPr>
        </p:nvSpPr>
        <p:spPr>
          <a:xfrm>
            <a:off x="432169" y="0"/>
            <a:ext cx="7573200" cy="78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Salesforce Sans"/>
                <a:ea typeface="Salesforce Sans"/>
                <a:cs typeface="Salesforce Sans"/>
                <a:sym typeface="Salesforce Sans"/>
              </a:rPr>
              <a:t>Plano de orquestração</a:t>
            </a:r>
            <a:endParaRPr>
              <a:latin typeface="Salesforce Sans"/>
              <a:ea typeface="Salesforce Sans"/>
              <a:cs typeface="Salesforce Sans"/>
              <a:sym typeface="Salesforce Sans"/>
            </a:endParaRPr>
          </a:p>
        </p:txBody>
      </p:sp>
      <p:pic>
        <p:nvPicPr>
          <p:cNvPr id="596" name="Google Shape;596;p69"/>
          <p:cNvPicPr preferRelativeResize="0"/>
          <p:nvPr/>
        </p:nvPicPr>
        <p:blipFill rotWithShape="1">
          <a:blip r:embed="rId3">
            <a:alphaModFix/>
          </a:blip>
          <a:srcRect b="189" l="0" r="0" t="199"/>
          <a:stretch/>
        </p:blipFill>
        <p:spPr>
          <a:xfrm>
            <a:off x="0" y="1109800"/>
            <a:ext cx="9144003" cy="4033699"/>
          </a:xfrm>
          <a:prstGeom prst="rect">
            <a:avLst/>
          </a:prstGeom>
          <a:noFill/>
          <a:ln>
            <a:noFill/>
          </a:ln>
        </p:spPr>
      </p:pic>
      <p:sp>
        <p:nvSpPr>
          <p:cNvPr id="597" name="Google Shape;597;p69"/>
          <p:cNvSpPr txBox="1"/>
          <p:nvPr>
            <p:ph idx="1" type="subTitle"/>
          </p:nvPr>
        </p:nvSpPr>
        <p:spPr>
          <a:xfrm>
            <a:off x="432169" y="811528"/>
            <a:ext cx="7799700" cy="445800"/>
          </a:xfrm>
          <a:prstGeom prst="rect">
            <a:avLst/>
          </a:prstGeom>
        </p:spPr>
        <p:txBody>
          <a:bodyPr anchorCtr="0" anchor="t" bIns="0" lIns="0" spcFirstLastPara="1" rIns="0" wrap="square" tIns="0">
            <a:noAutofit/>
          </a:bodyPr>
          <a:lstStyle/>
          <a:p>
            <a:pPr indent="0" lvl="0" marL="0" rtl="0" algn="l">
              <a:spcBef>
                <a:spcPts val="0"/>
              </a:spcBef>
              <a:spcAft>
                <a:spcPts val="200"/>
              </a:spcAft>
              <a:buNone/>
            </a:pPr>
            <a:r>
              <a:rPr lang="en"/>
              <a:t>Habilitação remota</a:t>
            </a:r>
            <a:endParaRPr/>
          </a:p>
        </p:txBody>
      </p:sp>
      <p:pic>
        <p:nvPicPr>
          <p:cNvPr id="598" name="Google Shape;598;p69"/>
          <p:cNvPicPr preferRelativeResize="0"/>
          <p:nvPr/>
        </p:nvPicPr>
        <p:blipFill>
          <a:blip r:embed="rId4">
            <a:alphaModFix/>
          </a:blip>
          <a:stretch>
            <a:fillRect/>
          </a:stretch>
        </p:blipFill>
        <p:spPr>
          <a:xfrm>
            <a:off x="7168050" y="421025"/>
            <a:ext cx="977874" cy="304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0"/>
          <p:cNvSpPr txBox="1"/>
          <p:nvPr>
            <p:ph type="title"/>
          </p:nvPr>
        </p:nvSpPr>
        <p:spPr>
          <a:xfrm>
            <a:off x="428737" y="47628"/>
            <a:ext cx="7717200" cy="742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Salesforce Sans"/>
                <a:ea typeface="Salesforce Sans"/>
                <a:cs typeface="Salesforce Sans"/>
                <a:sym typeface="Salesforce Sans"/>
              </a:rPr>
              <a:t>Resultados do Teste de Performance</a:t>
            </a:r>
            <a:endParaRPr>
              <a:latin typeface="Salesforce Sans"/>
              <a:ea typeface="Salesforce Sans"/>
              <a:cs typeface="Salesforce Sans"/>
              <a:sym typeface="Salesforce Sans"/>
            </a:endParaRPr>
          </a:p>
        </p:txBody>
      </p:sp>
      <p:sp>
        <p:nvSpPr>
          <p:cNvPr id="604" name="Google Shape;604;p70"/>
          <p:cNvSpPr txBox="1"/>
          <p:nvPr>
            <p:ph idx="2" type="body"/>
          </p:nvPr>
        </p:nvSpPr>
        <p:spPr>
          <a:xfrm>
            <a:off x="428740" y="822884"/>
            <a:ext cx="8286600" cy="254100"/>
          </a:xfrm>
          <a:prstGeom prst="rect">
            <a:avLst/>
          </a:prstGeom>
        </p:spPr>
        <p:txBody>
          <a:bodyPr anchorCtr="0" anchor="t" bIns="0" lIns="0" spcFirstLastPara="1" rIns="0" wrap="square" tIns="0">
            <a:noAutofit/>
          </a:bodyPr>
          <a:lstStyle/>
          <a:p>
            <a:pPr indent="0" lvl="0" marL="0" rtl="0" algn="l">
              <a:spcBef>
                <a:spcPts val="0"/>
              </a:spcBef>
              <a:spcAft>
                <a:spcPts val="200"/>
              </a:spcAft>
              <a:buNone/>
            </a:pPr>
            <a:r>
              <a:rPr lang="en"/>
              <a:t>Habilitação remota</a:t>
            </a:r>
            <a:r>
              <a:rPr lang="en"/>
              <a:t> - 4370 ordens/hr</a:t>
            </a:r>
            <a:endParaRPr/>
          </a:p>
        </p:txBody>
      </p:sp>
      <p:pic>
        <p:nvPicPr>
          <p:cNvPr id="605" name="Google Shape;605;p70"/>
          <p:cNvPicPr preferRelativeResize="0"/>
          <p:nvPr/>
        </p:nvPicPr>
        <p:blipFill>
          <a:blip r:embed="rId3">
            <a:alphaModFix/>
          </a:blip>
          <a:stretch>
            <a:fillRect/>
          </a:stretch>
        </p:blipFill>
        <p:spPr>
          <a:xfrm>
            <a:off x="7168050" y="421025"/>
            <a:ext cx="977874" cy="304625"/>
          </a:xfrm>
          <a:prstGeom prst="rect">
            <a:avLst/>
          </a:prstGeom>
          <a:noFill/>
          <a:ln>
            <a:noFill/>
          </a:ln>
        </p:spPr>
      </p:pic>
      <p:sp>
        <p:nvSpPr>
          <p:cNvPr id="606" name="Google Shape;606;p70"/>
          <p:cNvSpPr txBox="1"/>
          <p:nvPr>
            <p:ph idx="1" type="body"/>
          </p:nvPr>
        </p:nvSpPr>
        <p:spPr>
          <a:xfrm>
            <a:off x="428725" y="1524000"/>
            <a:ext cx="3043800" cy="1163400"/>
          </a:xfrm>
          <a:prstGeom prst="rect">
            <a:avLst/>
          </a:prstGeom>
        </p:spPr>
        <p:txBody>
          <a:bodyPr anchorCtr="0" anchor="ctr" bIns="0" lIns="0" spcFirstLastPara="1" rIns="0" wrap="square" tIns="0">
            <a:noAutofit/>
          </a:bodyPr>
          <a:lstStyle/>
          <a:p>
            <a:pPr indent="0" lvl="0" marL="0" rtl="0" algn="l">
              <a:spcBef>
                <a:spcPts val="800"/>
              </a:spcBef>
              <a:spcAft>
                <a:spcPts val="0"/>
              </a:spcAft>
              <a:buNone/>
            </a:pPr>
            <a:r>
              <a:rPr lang="en" sz="1200"/>
              <a:t>Nesta execução notamos um gráfico horizontalizado, evidenciando que cada ordem foi criada, submetida ao OM e ativada/finalizada sem nenhum enfileiramento ou contenção.</a:t>
            </a:r>
            <a:endParaRPr sz="1200"/>
          </a:p>
          <a:p>
            <a:pPr indent="0" lvl="0" marL="0" rtl="0" algn="l">
              <a:spcBef>
                <a:spcPts val="800"/>
              </a:spcBef>
              <a:spcAft>
                <a:spcPts val="200"/>
              </a:spcAft>
              <a:buNone/>
            </a:pPr>
            <a:r>
              <a:t/>
            </a:r>
            <a:endParaRPr sz="1200"/>
          </a:p>
        </p:txBody>
      </p:sp>
      <p:graphicFrame>
        <p:nvGraphicFramePr>
          <p:cNvPr id="607" name="Google Shape;607;p70"/>
          <p:cNvGraphicFramePr/>
          <p:nvPr/>
        </p:nvGraphicFramePr>
        <p:xfrm>
          <a:off x="460350" y="3019725"/>
          <a:ext cx="3000000" cy="3000000"/>
        </p:xfrm>
        <a:graphic>
          <a:graphicData uri="http://schemas.openxmlformats.org/drawingml/2006/table">
            <a:tbl>
              <a:tblPr>
                <a:noFill/>
                <a:tableStyleId>{337C9B37-6359-41BF-B23F-501517FBCADF}</a:tableStyleId>
              </a:tblPr>
              <a:tblGrid>
                <a:gridCol w="848425"/>
                <a:gridCol w="660750"/>
                <a:gridCol w="889875"/>
              </a:tblGrid>
              <a:tr h="157175">
                <a:tc gridSpan="2">
                  <a:txBody>
                    <a:bodyPr/>
                    <a:lstStyle/>
                    <a:p>
                      <a:pPr indent="0" lvl="0" marL="0" rtl="0" algn="ctr">
                        <a:lnSpc>
                          <a:spcPct val="115000"/>
                        </a:lnSpc>
                        <a:spcBef>
                          <a:spcPts val="0"/>
                        </a:spcBef>
                        <a:spcAft>
                          <a:spcPts val="0"/>
                        </a:spcAft>
                        <a:buNone/>
                      </a:pPr>
                      <a:r>
                        <a:rPr b="1" lang="en" sz="1000"/>
                        <a:t>Observed</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a:txBody>
                    <a:bodyPr/>
                    <a:lstStyle/>
                    <a:p>
                      <a:pPr indent="0" lvl="0" marL="0" rtl="0" algn="ctr">
                        <a:lnSpc>
                          <a:spcPct val="115000"/>
                        </a:lnSpc>
                        <a:spcBef>
                          <a:spcPts val="0"/>
                        </a:spcBef>
                        <a:spcAft>
                          <a:spcPts val="0"/>
                        </a:spcAft>
                        <a:buNone/>
                      </a:pPr>
                      <a:r>
                        <a:rPr b="1" lang="en" sz="1000"/>
                        <a:t>Estimated</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57175">
                <a:tc>
                  <a:txBody>
                    <a:bodyPr/>
                    <a:lstStyle/>
                    <a:p>
                      <a:pPr indent="0" lvl="0" marL="0" rtl="0" algn="l">
                        <a:lnSpc>
                          <a:spcPct val="115000"/>
                        </a:lnSpc>
                        <a:spcBef>
                          <a:spcPts val="0"/>
                        </a:spcBef>
                        <a:spcAft>
                          <a:spcPts val="0"/>
                        </a:spcAft>
                        <a:buNone/>
                      </a:pPr>
                      <a:r>
                        <a:rPr lang="en" sz="1000"/>
                        <a:t>Exec. Time: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1:00:00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24:00:00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57175">
                <a:tc>
                  <a:txBody>
                    <a:bodyPr/>
                    <a:lstStyle/>
                    <a:p>
                      <a:pPr indent="0" lvl="0" marL="0" rtl="0" algn="l">
                        <a:lnSpc>
                          <a:spcPct val="115000"/>
                        </a:lnSpc>
                        <a:spcBef>
                          <a:spcPts val="0"/>
                        </a:spcBef>
                        <a:spcAft>
                          <a:spcPts val="0"/>
                        </a:spcAft>
                        <a:buNone/>
                      </a:pPr>
                      <a:r>
                        <a:rPr lang="en" sz="1000"/>
                        <a:t>Total Orders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4370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104880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88600">
                <a:tc>
                  <a:txBody>
                    <a:bodyPr/>
                    <a:lstStyle/>
                    <a:p>
                      <a:pPr indent="0" lvl="0" marL="0" rtl="0" algn="l">
                        <a:lnSpc>
                          <a:spcPct val="115000"/>
                        </a:lnSpc>
                        <a:spcBef>
                          <a:spcPts val="0"/>
                        </a:spcBef>
                        <a:spcAft>
                          <a:spcPts val="0"/>
                        </a:spcAft>
                        <a:buNone/>
                      </a:pPr>
                      <a:r>
                        <a:rPr lang="en" sz="1000"/>
                        <a:t>Orders/min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104,88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pic>
        <p:nvPicPr>
          <p:cNvPr id="608" name="Google Shape;608;p70" title="Chart"/>
          <p:cNvPicPr preferRelativeResize="0"/>
          <p:nvPr/>
        </p:nvPicPr>
        <p:blipFill>
          <a:blip r:embed="rId4">
            <a:alphaModFix/>
          </a:blip>
          <a:stretch>
            <a:fillRect/>
          </a:stretch>
        </p:blipFill>
        <p:spPr>
          <a:xfrm>
            <a:off x="3344050" y="1229375"/>
            <a:ext cx="5647549" cy="2465000"/>
          </a:xfrm>
          <a:prstGeom prst="rect">
            <a:avLst/>
          </a:prstGeom>
          <a:noFill/>
          <a:ln>
            <a:noFill/>
          </a:ln>
        </p:spPr>
      </p:pic>
      <p:cxnSp>
        <p:nvCxnSpPr>
          <p:cNvPr id="609" name="Google Shape;609;p70"/>
          <p:cNvCxnSpPr/>
          <p:nvPr/>
        </p:nvCxnSpPr>
        <p:spPr>
          <a:xfrm flipH="1" rot="10800000">
            <a:off x="3753000" y="2490545"/>
            <a:ext cx="5124300" cy="10800"/>
          </a:xfrm>
          <a:prstGeom prst="straightConnector1">
            <a:avLst/>
          </a:prstGeom>
          <a:noFill/>
          <a:ln cap="flat" cmpd="sng" w="9525">
            <a:solidFill>
              <a:srgbClr val="9900FF"/>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610" name="Google Shape;610;p70"/>
          <p:cNvCxnSpPr/>
          <p:nvPr/>
        </p:nvCxnSpPr>
        <p:spPr>
          <a:xfrm flipH="1" rot="10800000">
            <a:off x="3753000" y="2388483"/>
            <a:ext cx="5124300" cy="10800"/>
          </a:xfrm>
          <a:prstGeom prst="straightConnector1">
            <a:avLst/>
          </a:prstGeom>
          <a:noFill/>
          <a:ln cap="flat" cmpd="sng" w="9525">
            <a:solidFill>
              <a:srgbClr val="B45F06"/>
            </a:solidFill>
            <a:prstDash val="solid"/>
            <a:round/>
            <a:headEnd len="med" w="med" type="none"/>
            <a:tailEnd len="med" w="med" type="none"/>
          </a:ln>
          <a:effectLst>
            <a:outerShdw blurRad="57150" rotWithShape="0" algn="bl" dir="5400000" dist="19050">
              <a:srgbClr val="000000">
                <a:alpha val="50000"/>
              </a:srgbClr>
            </a:outerShdw>
          </a:effectLst>
        </p:spPr>
      </p:cxnSp>
      <p:sp>
        <p:nvSpPr>
          <p:cNvPr id="611" name="Google Shape;611;p70"/>
          <p:cNvSpPr txBox="1"/>
          <p:nvPr/>
        </p:nvSpPr>
        <p:spPr>
          <a:xfrm>
            <a:off x="3426643" y="2274788"/>
            <a:ext cx="4125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accent2"/>
                </a:solidFill>
                <a:latin typeface="Salesforce Sans"/>
                <a:ea typeface="Salesforce Sans"/>
                <a:cs typeface="Salesforce Sans"/>
                <a:sym typeface="Salesforce Sans"/>
              </a:rPr>
              <a:t>00:00:46</a:t>
            </a:r>
            <a:endParaRPr sz="400">
              <a:solidFill>
                <a:schemeClr val="accent2"/>
              </a:solidFill>
              <a:latin typeface="Salesforce Sans"/>
              <a:ea typeface="Salesforce Sans"/>
              <a:cs typeface="Salesforce Sans"/>
              <a:sym typeface="Salesforce Sans"/>
            </a:endParaRPr>
          </a:p>
        </p:txBody>
      </p:sp>
      <p:cxnSp>
        <p:nvCxnSpPr>
          <p:cNvPr id="612" name="Google Shape;612;p70"/>
          <p:cNvCxnSpPr/>
          <p:nvPr/>
        </p:nvCxnSpPr>
        <p:spPr>
          <a:xfrm flipH="1" rot="10800000">
            <a:off x="3775650" y="3312183"/>
            <a:ext cx="5124300" cy="10800"/>
          </a:xfrm>
          <a:prstGeom prst="straightConnector1">
            <a:avLst/>
          </a:prstGeom>
          <a:noFill/>
          <a:ln cap="flat" cmpd="sng" w="9525">
            <a:solidFill>
              <a:srgbClr val="000000"/>
            </a:solidFill>
            <a:prstDash val="solid"/>
            <a:round/>
            <a:headEnd len="med" w="med" type="none"/>
            <a:tailEnd len="med" w="med" type="none"/>
          </a:ln>
          <a:effectLst>
            <a:outerShdw blurRad="57150" rotWithShape="0" algn="bl" dir="5400000" dist="19050">
              <a:srgbClr val="000000">
                <a:alpha val="50000"/>
              </a:srgbClr>
            </a:outerShdw>
          </a:effectLst>
        </p:spPr>
      </p:cxnSp>
      <p:sp>
        <p:nvSpPr>
          <p:cNvPr id="613" name="Google Shape;613;p70"/>
          <p:cNvSpPr txBox="1"/>
          <p:nvPr/>
        </p:nvSpPr>
        <p:spPr>
          <a:xfrm>
            <a:off x="3431055" y="3194413"/>
            <a:ext cx="4125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accent2"/>
                </a:solidFill>
                <a:latin typeface="Salesforce Sans"/>
                <a:ea typeface="Salesforce Sans"/>
                <a:cs typeface="Salesforce Sans"/>
                <a:sym typeface="Salesforce Sans"/>
              </a:rPr>
              <a:t>00:00:06</a:t>
            </a:r>
            <a:endParaRPr sz="400">
              <a:solidFill>
                <a:schemeClr val="accent2"/>
              </a:solidFill>
              <a:latin typeface="Salesforce Sans"/>
              <a:ea typeface="Salesforce Sans"/>
              <a:cs typeface="Salesforce Sans"/>
              <a:sym typeface="Salesforc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1"/>
          <p:cNvSpPr txBox="1"/>
          <p:nvPr>
            <p:ph type="title"/>
          </p:nvPr>
        </p:nvSpPr>
        <p:spPr>
          <a:xfrm>
            <a:off x="432169" y="0"/>
            <a:ext cx="7573200" cy="78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Salesforce Sans"/>
                <a:ea typeface="Salesforce Sans"/>
                <a:cs typeface="Salesforce Sans"/>
                <a:sym typeface="Salesforce Sans"/>
              </a:rPr>
              <a:t>Resultados do Teste de Performance</a:t>
            </a:r>
            <a:endParaRPr>
              <a:latin typeface="Salesforce Sans"/>
              <a:ea typeface="Salesforce Sans"/>
              <a:cs typeface="Salesforce Sans"/>
              <a:sym typeface="Salesforce Sans"/>
            </a:endParaRPr>
          </a:p>
        </p:txBody>
      </p:sp>
      <p:sp>
        <p:nvSpPr>
          <p:cNvPr id="619" name="Google Shape;619;p71"/>
          <p:cNvSpPr txBox="1"/>
          <p:nvPr>
            <p:ph idx="1" type="subTitle"/>
          </p:nvPr>
        </p:nvSpPr>
        <p:spPr>
          <a:xfrm>
            <a:off x="432169" y="811528"/>
            <a:ext cx="7799700" cy="445800"/>
          </a:xfrm>
          <a:prstGeom prst="rect">
            <a:avLst/>
          </a:prstGeom>
        </p:spPr>
        <p:txBody>
          <a:bodyPr anchorCtr="0" anchor="t" bIns="0" lIns="0" spcFirstLastPara="1" rIns="0" wrap="square" tIns="0">
            <a:noAutofit/>
          </a:bodyPr>
          <a:lstStyle/>
          <a:p>
            <a:pPr indent="0" lvl="0" marL="0" rtl="0" algn="l">
              <a:spcBef>
                <a:spcPts val="0"/>
              </a:spcBef>
              <a:spcAft>
                <a:spcPts val="200"/>
              </a:spcAft>
              <a:buNone/>
            </a:pPr>
            <a:r>
              <a:rPr lang="en"/>
              <a:t>Habilitação remota</a:t>
            </a:r>
            <a:r>
              <a:rPr lang="en"/>
              <a:t> - 4370 ordens/hr</a:t>
            </a:r>
            <a:endParaRPr/>
          </a:p>
        </p:txBody>
      </p:sp>
      <p:pic>
        <p:nvPicPr>
          <p:cNvPr id="620" name="Google Shape;620;p71"/>
          <p:cNvPicPr preferRelativeResize="0"/>
          <p:nvPr/>
        </p:nvPicPr>
        <p:blipFill>
          <a:blip r:embed="rId3">
            <a:alphaModFix/>
          </a:blip>
          <a:stretch>
            <a:fillRect/>
          </a:stretch>
        </p:blipFill>
        <p:spPr>
          <a:xfrm>
            <a:off x="7168050" y="421025"/>
            <a:ext cx="977874" cy="304625"/>
          </a:xfrm>
          <a:prstGeom prst="rect">
            <a:avLst/>
          </a:prstGeom>
          <a:noFill/>
          <a:ln>
            <a:noFill/>
          </a:ln>
        </p:spPr>
      </p:pic>
      <p:pic>
        <p:nvPicPr>
          <p:cNvPr id="621" name="Google Shape;621;p71"/>
          <p:cNvPicPr preferRelativeResize="0"/>
          <p:nvPr/>
        </p:nvPicPr>
        <p:blipFill>
          <a:blip r:embed="rId4">
            <a:alphaModFix/>
          </a:blip>
          <a:stretch>
            <a:fillRect/>
          </a:stretch>
        </p:blipFill>
        <p:spPr>
          <a:xfrm>
            <a:off x="0" y="3110875"/>
            <a:ext cx="5377925" cy="871825"/>
          </a:xfrm>
          <a:prstGeom prst="rect">
            <a:avLst/>
          </a:prstGeom>
          <a:noFill/>
          <a:ln>
            <a:noFill/>
          </a:ln>
        </p:spPr>
      </p:pic>
      <p:pic>
        <p:nvPicPr>
          <p:cNvPr id="622" name="Google Shape;622;p71"/>
          <p:cNvPicPr preferRelativeResize="0"/>
          <p:nvPr/>
        </p:nvPicPr>
        <p:blipFill>
          <a:blip r:embed="rId5">
            <a:alphaModFix/>
          </a:blip>
          <a:stretch>
            <a:fillRect/>
          </a:stretch>
        </p:blipFill>
        <p:spPr>
          <a:xfrm>
            <a:off x="5410000" y="3147550"/>
            <a:ext cx="3172750" cy="1643050"/>
          </a:xfrm>
          <a:prstGeom prst="rect">
            <a:avLst/>
          </a:prstGeom>
          <a:noFill/>
          <a:ln>
            <a:noFill/>
          </a:ln>
        </p:spPr>
      </p:pic>
      <p:sp>
        <p:nvSpPr>
          <p:cNvPr id="623" name="Google Shape;623;p71"/>
          <p:cNvSpPr txBox="1"/>
          <p:nvPr>
            <p:ph idx="2" type="body"/>
          </p:nvPr>
        </p:nvSpPr>
        <p:spPr>
          <a:xfrm>
            <a:off x="5222575" y="1489700"/>
            <a:ext cx="3660900" cy="13143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1200"/>
              </a:spcAft>
              <a:buNone/>
            </a:pPr>
            <a:r>
              <a:rPr lang="en" sz="1000"/>
              <a:t>O gráfico mostra como a quantidade total de jobs consumidos pelo </a:t>
            </a:r>
            <a:r>
              <a:rPr lang="en" sz="1000"/>
              <a:t>vlocity_cmt.IntegrationProcedureService </a:t>
            </a:r>
            <a:r>
              <a:rPr lang="en" sz="1000"/>
              <a:t>(roxo) é significativamente menor do que a quantidade de jobs consumidos pelo vlocity_cmt.OrchestrationEventHandler (verde) no processo de criação/configuração de ordem de Habilitação Remota. </a:t>
            </a:r>
            <a:endParaRPr sz="1000"/>
          </a:p>
        </p:txBody>
      </p:sp>
      <p:sp>
        <p:nvSpPr>
          <p:cNvPr id="624" name="Google Shape;624;p71"/>
          <p:cNvSpPr txBox="1"/>
          <p:nvPr>
            <p:ph idx="2" type="body"/>
          </p:nvPr>
        </p:nvSpPr>
        <p:spPr>
          <a:xfrm>
            <a:off x="432175" y="1489700"/>
            <a:ext cx="4139700" cy="15810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1200"/>
              </a:spcAft>
              <a:buNone/>
            </a:pPr>
            <a:r>
              <a:rPr lang="en" sz="1000"/>
              <a:t>O primeiro gráfico mostra </a:t>
            </a:r>
            <a:r>
              <a:rPr lang="en" sz="1000"/>
              <a:t>um equilíbrio estável de mensagens entre a quantidade de jobs completados (em roxo) e os jobs enfileirados (em pink)</a:t>
            </a:r>
            <a:r>
              <a:rPr lang="en" sz="1000"/>
              <a:t> - o que explica o gráfico horizontalizado da série "Criação ao Checkout" vista no slide anterior, nota-se que</a:t>
            </a:r>
            <a:r>
              <a:rPr lang="en" sz="1000"/>
              <a:t> o sistema manteve um equilíbrio constante entre enfileiramento e consumo.</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4"/>
          <p:cNvSpPr txBox="1"/>
          <p:nvPr>
            <p:ph type="title"/>
          </p:nvPr>
        </p:nvSpPr>
        <p:spPr>
          <a:xfrm>
            <a:off x="428735" y="267493"/>
            <a:ext cx="3256500" cy="122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Estrutura</a:t>
            </a:r>
            <a:endParaRPr/>
          </a:p>
        </p:txBody>
      </p:sp>
      <p:pic>
        <p:nvPicPr>
          <p:cNvPr id="466" name="Google Shape;466;p54"/>
          <p:cNvPicPr preferRelativeResize="0"/>
          <p:nvPr/>
        </p:nvPicPr>
        <p:blipFill>
          <a:blip r:embed="rId3">
            <a:alphaModFix/>
          </a:blip>
          <a:stretch>
            <a:fillRect/>
          </a:stretch>
        </p:blipFill>
        <p:spPr>
          <a:xfrm>
            <a:off x="7168050" y="421025"/>
            <a:ext cx="977874" cy="304625"/>
          </a:xfrm>
          <a:prstGeom prst="rect">
            <a:avLst/>
          </a:prstGeom>
          <a:noFill/>
          <a:ln>
            <a:noFill/>
          </a:ln>
        </p:spPr>
      </p:pic>
      <p:sp>
        <p:nvSpPr>
          <p:cNvPr id="467" name="Google Shape;467;p54"/>
          <p:cNvSpPr txBox="1"/>
          <p:nvPr>
            <p:ph idx="2" type="body"/>
          </p:nvPr>
        </p:nvSpPr>
        <p:spPr>
          <a:xfrm>
            <a:off x="428724" y="1524425"/>
            <a:ext cx="3590400" cy="254100"/>
          </a:xfrm>
          <a:prstGeom prst="rect">
            <a:avLst/>
          </a:prstGeom>
        </p:spPr>
        <p:txBody>
          <a:bodyPr anchorCtr="0" anchor="t" bIns="0" lIns="0" spcFirstLastPara="1" rIns="0" wrap="square" tIns="0">
            <a:noAutofit/>
          </a:bodyPr>
          <a:lstStyle/>
          <a:p>
            <a:pPr indent="0" lvl="0" marL="0" rtl="0" algn="l">
              <a:spcBef>
                <a:spcPts val="0"/>
              </a:spcBef>
              <a:spcAft>
                <a:spcPts val="200"/>
              </a:spcAft>
              <a:buNone/>
            </a:pPr>
            <a:r>
              <a:rPr lang="en" sz="1400"/>
              <a:t>O documento possui a seguinte estrutura:</a:t>
            </a:r>
            <a:endParaRPr sz="1400"/>
          </a:p>
        </p:txBody>
      </p:sp>
      <p:sp>
        <p:nvSpPr>
          <p:cNvPr id="468" name="Google Shape;468;p54"/>
          <p:cNvSpPr txBox="1"/>
          <p:nvPr>
            <p:ph idx="3" type="body"/>
          </p:nvPr>
        </p:nvSpPr>
        <p:spPr>
          <a:xfrm>
            <a:off x="4805900" y="1015075"/>
            <a:ext cx="3816900" cy="3151500"/>
          </a:xfrm>
          <a:prstGeom prst="rect">
            <a:avLst/>
          </a:prstGeom>
        </p:spPr>
        <p:txBody>
          <a:bodyPr anchorCtr="0" anchor="t" bIns="0" lIns="0" spcFirstLastPara="1" rIns="0" wrap="square" tIns="0">
            <a:noAutofit/>
          </a:bodyPr>
          <a:lstStyle/>
          <a:p>
            <a:pPr indent="-196850" lvl="0" marL="342900" rtl="0" algn="l">
              <a:spcBef>
                <a:spcPts val="1000"/>
              </a:spcBef>
              <a:spcAft>
                <a:spcPts val="0"/>
              </a:spcAft>
              <a:buSzPts val="1300"/>
              <a:buChar char="●"/>
            </a:pPr>
            <a:r>
              <a:rPr lang="en" sz="1300"/>
              <a:t>Histórico e Contexto do documento;</a:t>
            </a:r>
            <a:endParaRPr sz="1300"/>
          </a:p>
          <a:p>
            <a:pPr indent="-196850" lvl="0" marL="342900" rtl="0" algn="l">
              <a:spcBef>
                <a:spcPts val="1000"/>
              </a:spcBef>
              <a:spcAft>
                <a:spcPts val="0"/>
              </a:spcAft>
              <a:buSzPts val="1300"/>
              <a:buChar char="●"/>
            </a:pPr>
            <a:r>
              <a:rPr lang="en" sz="1300"/>
              <a:t>Referências do entregável de abril/2024;</a:t>
            </a:r>
            <a:endParaRPr sz="1300"/>
          </a:p>
          <a:p>
            <a:pPr indent="-196850" lvl="0" marL="342900" rtl="0" algn="l">
              <a:spcBef>
                <a:spcPts val="1000"/>
              </a:spcBef>
              <a:spcAft>
                <a:spcPts val="0"/>
              </a:spcAft>
              <a:buSzPts val="1300"/>
              <a:buChar char="●"/>
            </a:pPr>
            <a:r>
              <a:rPr lang="en" sz="1300"/>
              <a:t>Resultado do teste para Habilitação Remota;</a:t>
            </a:r>
            <a:endParaRPr sz="1300"/>
          </a:p>
          <a:p>
            <a:pPr indent="-196850" lvl="0" marL="342900" rtl="0" algn="l">
              <a:spcBef>
                <a:spcPts val="1000"/>
              </a:spcBef>
              <a:spcAft>
                <a:spcPts val="0"/>
              </a:spcAft>
              <a:buSzPts val="1300"/>
              <a:buChar char="●"/>
            </a:pPr>
            <a:r>
              <a:rPr lang="en" sz="1300"/>
              <a:t>Resultado do teste para Troca de Plano;</a:t>
            </a:r>
            <a:endParaRPr sz="1300"/>
          </a:p>
          <a:p>
            <a:pPr indent="-196850" lvl="0" marL="342900" rtl="0" algn="l">
              <a:spcBef>
                <a:spcPts val="1000"/>
              </a:spcBef>
              <a:spcAft>
                <a:spcPts val="0"/>
              </a:spcAft>
              <a:buSzPts val="1300"/>
              <a:buChar char="●"/>
            </a:pPr>
            <a:r>
              <a:rPr lang="en" sz="1300"/>
              <a:t>Resultado do teste para Bloqueio de Linha;</a:t>
            </a:r>
            <a:endParaRPr sz="1300"/>
          </a:p>
          <a:p>
            <a:pPr indent="-196850" lvl="0" marL="342900" rtl="0" algn="l">
              <a:spcBef>
                <a:spcPts val="1000"/>
              </a:spcBef>
              <a:spcAft>
                <a:spcPts val="0"/>
              </a:spcAft>
              <a:buSzPts val="1300"/>
              <a:buChar char="●"/>
            </a:pPr>
            <a:r>
              <a:rPr lang="en" sz="1300"/>
              <a:t>Resumo executivo;</a:t>
            </a:r>
            <a:endParaRPr sz="1300"/>
          </a:p>
          <a:p>
            <a:pPr indent="-196850" lvl="0" marL="342900" rtl="0" algn="l">
              <a:spcBef>
                <a:spcPts val="1000"/>
              </a:spcBef>
              <a:spcAft>
                <a:spcPts val="0"/>
              </a:spcAft>
              <a:buSzPts val="1300"/>
              <a:buChar char="●"/>
            </a:pPr>
            <a:r>
              <a:rPr lang="en" sz="1300"/>
              <a:t>Recomendações; </a:t>
            </a:r>
            <a:endParaRPr sz="1300"/>
          </a:p>
          <a:p>
            <a:pPr indent="-196850" lvl="0" marL="342900" rtl="0" algn="l">
              <a:spcBef>
                <a:spcPts val="1000"/>
              </a:spcBef>
              <a:spcAft>
                <a:spcPts val="0"/>
              </a:spcAft>
              <a:buSzPts val="1300"/>
              <a:buChar char="●"/>
            </a:pPr>
            <a:r>
              <a:rPr lang="en" sz="1300"/>
              <a:t>Próximos Passos.</a:t>
            </a:r>
            <a:endParaRPr sz="1300"/>
          </a:p>
          <a:p>
            <a:pPr indent="0" lvl="0" marL="0" rtl="0" algn="l">
              <a:spcBef>
                <a:spcPts val="1000"/>
              </a:spcBef>
              <a:spcAft>
                <a:spcPts val="200"/>
              </a:spcAft>
              <a:buNone/>
            </a:pPr>
            <a:r>
              <a:t/>
            </a:r>
            <a:endParaRPr sz="1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72" title="Chart"/>
          <p:cNvPicPr preferRelativeResize="0"/>
          <p:nvPr/>
        </p:nvPicPr>
        <p:blipFill>
          <a:blip r:embed="rId3">
            <a:alphaModFix/>
          </a:blip>
          <a:stretch>
            <a:fillRect/>
          </a:stretch>
        </p:blipFill>
        <p:spPr>
          <a:xfrm>
            <a:off x="3648300" y="1201126"/>
            <a:ext cx="5481102" cy="2392325"/>
          </a:xfrm>
          <a:prstGeom prst="rect">
            <a:avLst/>
          </a:prstGeom>
          <a:noFill/>
          <a:ln>
            <a:noFill/>
          </a:ln>
        </p:spPr>
      </p:pic>
      <p:sp>
        <p:nvSpPr>
          <p:cNvPr id="630" name="Google Shape;630;p72"/>
          <p:cNvSpPr txBox="1"/>
          <p:nvPr>
            <p:ph type="title"/>
          </p:nvPr>
        </p:nvSpPr>
        <p:spPr>
          <a:xfrm>
            <a:off x="428737" y="47628"/>
            <a:ext cx="7717200" cy="742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Salesforce Sans"/>
                <a:ea typeface="Salesforce Sans"/>
                <a:cs typeface="Salesforce Sans"/>
                <a:sym typeface="Salesforce Sans"/>
              </a:rPr>
              <a:t>Resultados do Teste de Performance</a:t>
            </a:r>
            <a:endParaRPr>
              <a:latin typeface="Salesforce Sans"/>
              <a:ea typeface="Salesforce Sans"/>
              <a:cs typeface="Salesforce Sans"/>
              <a:sym typeface="Salesforce Sans"/>
            </a:endParaRPr>
          </a:p>
        </p:txBody>
      </p:sp>
      <p:sp>
        <p:nvSpPr>
          <p:cNvPr id="631" name="Google Shape;631;p72"/>
          <p:cNvSpPr txBox="1"/>
          <p:nvPr>
            <p:ph idx="2" type="body"/>
          </p:nvPr>
        </p:nvSpPr>
        <p:spPr>
          <a:xfrm>
            <a:off x="428740" y="822884"/>
            <a:ext cx="8286600" cy="254100"/>
          </a:xfrm>
          <a:prstGeom prst="rect">
            <a:avLst/>
          </a:prstGeom>
        </p:spPr>
        <p:txBody>
          <a:bodyPr anchorCtr="0" anchor="t" bIns="0" lIns="0" spcFirstLastPara="1" rIns="0" wrap="square" tIns="0">
            <a:noAutofit/>
          </a:bodyPr>
          <a:lstStyle/>
          <a:p>
            <a:pPr indent="0" lvl="0" marL="0" rtl="0" algn="l">
              <a:spcBef>
                <a:spcPts val="0"/>
              </a:spcBef>
              <a:spcAft>
                <a:spcPts val="200"/>
              </a:spcAft>
              <a:buNone/>
            </a:pPr>
            <a:r>
              <a:rPr lang="en"/>
              <a:t>Habilitação remota</a:t>
            </a:r>
            <a:r>
              <a:rPr lang="en"/>
              <a:t> - 8615 ordens/hr</a:t>
            </a:r>
            <a:endParaRPr/>
          </a:p>
        </p:txBody>
      </p:sp>
      <p:pic>
        <p:nvPicPr>
          <p:cNvPr id="632" name="Google Shape;632;p72"/>
          <p:cNvPicPr preferRelativeResize="0"/>
          <p:nvPr/>
        </p:nvPicPr>
        <p:blipFill>
          <a:blip r:embed="rId4">
            <a:alphaModFix/>
          </a:blip>
          <a:stretch>
            <a:fillRect/>
          </a:stretch>
        </p:blipFill>
        <p:spPr>
          <a:xfrm>
            <a:off x="7168050" y="421025"/>
            <a:ext cx="977874" cy="304625"/>
          </a:xfrm>
          <a:prstGeom prst="rect">
            <a:avLst/>
          </a:prstGeom>
          <a:noFill/>
          <a:ln>
            <a:noFill/>
          </a:ln>
        </p:spPr>
      </p:pic>
      <p:sp>
        <p:nvSpPr>
          <p:cNvPr id="633" name="Google Shape;633;p72"/>
          <p:cNvSpPr txBox="1"/>
          <p:nvPr>
            <p:ph idx="1" type="body"/>
          </p:nvPr>
        </p:nvSpPr>
        <p:spPr>
          <a:xfrm>
            <a:off x="428725" y="1216225"/>
            <a:ext cx="3150300" cy="1614600"/>
          </a:xfrm>
          <a:prstGeom prst="rect">
            <a:avLst/>
          </a:prstGeom>
        </p:spPr>
        <p:txBody>
          <a:bodyPr anchorCtr="0" anchor="ctr" bIns="0" lIns="0" spcFirstLastPara="1" rIns="0" wrap="square" tIns="0">
            <a:noAutofit/>
          </a:bodyPr>
          <a:lstStyle/>
          <a:p>
            <a:pPr indent="0" lvl="0" marL="0" rtl="0" algn="l">
              <a:spcBef>
                <a:spcPts val="800"/>
              </a:spcBef>
              <a:spcAft>
                <a:spcPts val="200"/>
              </a:spcAft>
              <a:buNone/>
            </a:pPr>
            <a:r>
              <a:rPr lang="en" sz="1200"/>
              <a:t>Nesta execução, observamos uma curva de crescimento que indica um enfileiramento das ordens, resultando em um aumento no tempo de processamento. Em seguida, a curva em declínio mostra que o ambiente passou a processar as ordens mais rapidamente, reduzindo a fila e diminuindo o tempo de processamento.</a:t>
            </a:r>
            <a:endParaRPr sz="1200"/>
          </a:p>
        </p:txBody>
      </p:sp>
      <p:graphicFrame>
        <p:nvGraphicFramePr>
          <p:cNvPr id="634" name="Google Shape;634;p72"/>
          <p:cNvGraphicFramePr/>
          <p:nvPr/>
        </p:nvGraphicFramePr>
        <p:xfrm>
          <a:off x="998450" y="3310013"/>
          <a:ext cx="3000000" cy="3000000"/>
        </p:xfrm>
        <a:graphic>
          <a:graphicData uri="http://schemas.openxmlformats.org/drawingml/2006/table">
            <a:tbl>
              <a:tblPr>
                <a:noFill/>
                <a:tableStyleId>{337C9B37-6359-41BF-B23F-501517FBCADF}</a:tableStyleId>
              </a:tblPr>
              <a:tblGrid>
                <a:gridCol w="860325"/>
                <a:gridCol w="648850"/>
                <a:gridCol w="889850"/>
              </a:tblGrid>
              <a:tr h="215375">
                <a:tc gridSpan="2">
                  <a:txBody>
                    <a:bodyPr/>
                    <a:lstStyle/>
                    <a:p>
                      <a:pPr indent="0" lvl="0" marL="0" rtl="0" algn="ctr">
                        <a:lnSpc>
                          <a:spcPct val="115000"/>
                        </a:lnSpc>
                        <a:spcBef>
                          <a:spcPts val="0"/>
                        </a:spcBef>
                        <a:spcAft>
                          <a:spcPts val="0"/>
                        </a:spcAft>
                        <a:buNone/>
                      </a:pPr>
                      <a:r>
                        <a:rPr b="1" lang="en" sz="1000"/>
                        <a:t>Observed</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a:txBody>
                    <a:bodyPr/>
                    <a:lstStyle/>
                    <a:p>
                      <a:pPr indent="0" lvl="0" marL="0" rtl="0" algn="ctr">
                        <a:lnSpc>
                          <a:spcPct val="115000"/>
                        </a:lnSpc>
                        <a:spcBef>
                          <a:spcPts val="0"/>
                        </a:spcBef>
                        <a:spcAft>
                          <a:spcPts val="0"/>
                        </a:spcAft>
                        <a:buNone/>
                      </a:pPr>
                      <a:r>
                        <a:rPr b="1" lang="en" sz="1000"/>
                        <a:t>Estimated</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15375">
                <a:tc>
                  <a:txBody>
                    <a:bodyPr/>
                    <a:lstStyle/>
                    <a:p>
                      <a:pPr indent="0" lvl="0" marL="0" rtl="0" algn="l">
                        <a:lnSpc>
                          <a:spcPct val="115000"/>
                        </a:lnSpc>
                        <a:spcBef>
                          <a:spcPts val="0"/>
                        </a:spcBef>
                        <a:spcAft>
                          <a:spcPts val="0"/>
                        </a:spcAft>
                        <a:buNone/>
                      </a:pPr>
                      <a:r>
                        <a:rPr lang="en" sz="1000"/>
                        <a:t>Exec. Time: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0:59:56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24:00:00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15375">
                <a:tc>
                  <a:txBody>
                    <a:bodyPr/>
                    <a:lstStyle/>
                    <a:p>
                      <a:pPr indent="0" lvl="0" marL="0" rtl="0" algn="l">
                        <a:lnSpc>
                          <a:spcPct val="115000"/>
                        </a:lnSpc>
                        <a:spcBef>
                          <a:spcPts val="0"/>
                        </a:spcBef>
                        <a:spcAft>
                          <a:spcPts val="0"/>
                        </a:spcAft>
                        <a:buNone/>
                      </a:pPr>
                      <a:r>
                        <a:rPr lang="en" sz="1000"/>
                        <a:t>Total Orders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8615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206990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58425">
                <a:tc>
                  <a:txBody>
                    <a:bodyPr/>
                    <a:lstStyle/>
                    <a:p>
                      <a:pPr indent="0" lvl="0" marL="0" rtl="0" algn="l">
                        <a:lnSpc>
                          <a:spcPct val="115000"/>
                        </a:lnSpc>
                        <a:spcBef>
                          <a:spcPts val="0"/>
                        </a:spcBef>
                        <a:spcAft>
                          <a:spcPts val="0"/>
                        </a:spcAft>
                        <a:buNone/>
                      </a:pPr>
                      <a:r>
                        <a:rPr lang="en" sz="1000"/>
                        <a:t>Order/min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206,99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cxnSp>
        <p:nvCxnSpPr>
          <p:cNvPr id="635" name="Google Shape;635;p72"/>
          <p:cNvCxnSpPr/>
          <p:nvPr/>
        </p:nvCxnSpPr>
        <p:spPr>
          <a:xfrm flipH="1" rot="10800000">
            <a:off x="4029550" y="2255266"/>
            <a:ext cx="5001300" cy="1500"/>
          </a:xfrm>
          <a:prstGeom prst="straightConnector1">
            <a:avLst/>
          </a:prstGeom>
          <a:noFill/>
          <a:ln cap="flat" cmpd="sng" w="9525">
            <a:solidFill>
              <a:srgbClr val="9900FF"/>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636" name="Google Shape;636;p72"/>
          <p:cNvCxnSpPr/>
          <p:nvPr/>
        </p:nvCxnSpPr>
        <p:spPr>
          <a:xfrm flipH="1" rot="10800000">
            <a:off x="4033175" y="2099704"/>
            <a:ext cx="4997700" cy="9300"/>
          </a:xfrm>
          <a:prstGeom prst="straightConnector1">
            <a:avLst/>
          </a:prstGeom>
          <a:noFill/>
          <a:ln cap="flat" cmpd="sng" w="9525">
            <a:solidFill>
              <a:srgbClr val="B45F06"/>
            </a:solidFill>
            <a:prstDash val="solid"/>
            <a:round/>
            <a:headEnd len="med" w="med" type="none"/>
            <a:tailEnd len="med" w="med" type="none"/>
          </a:ln>
          <a:effectLst>
            <a:outerShdw blurRad="57150" rotWithShape="0" algn="bl" dir="5400000" dist="19050">
              <a:srgbClr val="000000">
                <a:alpha val="50000"/>
              </a:srgbClr>
            </a:outerShdw>
          </a:effectLst>
        </p:spPr>
      </p:cxnSp>
      <p:sp>
        <p:nvSpPr>
          <p:cNvPr id="637" name="Google Shape;637;p72"/>
          <p:cNvSpPr txBox="1"/>
          <p:nvPr/>
        </p:nvSpPr>
        <p:spPr>
          <a:xfrm>
            <a:off x="3704150" y="1988532"/>
            <a:ext cx="4407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accent2"/>
                </a:solidFill>
                <a:latin typeface="Salesforce Sans"/>
                <a:ea typeface="Salesforce Sans"/>
                <a:cs typeface="Salesforce Sans"/>
                <a:sym typeface="Salesforce Sans"/>
              </a:rPr>
              <a:t>00:27:03</a:t>
            </a:r>
            <a:endParaRPr sz="400">
              <a:solidFill>
                <a:schemeClr val="accent2"/>
              </a:solidFill>
              <a:latin typeface="Salesforce Sans"/>
              <a:ea typeface="Salesforce Sans"/>
              <a:cs typeface="Salesforce Sans"/>
              <a:sym typeface="Salesforce Sans"/>
            </a:endParaRPr>
          </a:p>
        </p:txBody>
      </p:sp>
      <p:cxnSp>
        <p:nvCxnSpPr>
          <p:cNvPr id="638" name="Google Shape;638;p72"/>
          <p:cNvCxnSpPr/>
          <p:nvPr/>
        </p:nvCxnSpPr>
        <p:spPr>
          <a:xfrm flipH="1" rot="10800000">
            <a:off x="4047575" y="3236470"/>
            <a:ext cx="4983300" cy="15600"/>
          </a:xfrm>
          <a:prstGeom prst="straightConnector1">
            <a:avLst/>
          </a:prstGeom>
          <a:noFill/>
          <a:ln cap="flat" cmpd="sng" w="9525">
            <a:solidFill>
              <a:srgbClr val="000000"/>
            </a:solidFill>
            <a:prstDash val="solid"/>
            <a:round/>
            <a:headEnd len="med" w="med" type="none"/>
            <a:tailEnd len="med" w="med" type="none"/>
          </a:ln>
          <a:effectLst>
            <a:outerShdw blurRad="57150" rotWithShape="0" algn="bl" dir="5400000" dist="19050">
              <a:srgbClr val="000000">
                <a:alpha val="50000"/>
              </a:srgbClr>
            </a:outerShdw>
          </a:effectLst>
        </p:spPr>
      </p:cxnSp>
      <p:sp>
        <p:nvSpPr>
          <p:cNvPr id="639" name="Google Shape;639;p72"/>
          <p:cNvSpPr txBox="1"/>
          <p:nvPr/>
        </p:nvSpPr>
        <p:spPr>
          <a:xfrm>
            <a:off x="3704138" y="3122332"/>
            <a:ext cx="4407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accent2"/>
                </a:solidFill>
                <a:latin typeface="Salesforce Sans"/>
                <a:ea typeface="Salesforce Sans"/>
                <a:cs typeface="Salesforce Sans"/>
                <a:sym typeface="Salesforce Sans"/>
              </a:rPr>
              <a:t>00:02:12</a:t>
            </a:r>
            <a:endParaRPr sz="400">
              <a:solidFill>
                <a:schemeClr val="accent2"/>
              </a:solidFill>
              <a:latin typeface="Salesforce Sans"/>
              <a:ea typeface="Salesforce Sans"/>
              <a:cs typeface="Salesforce Sans"/>
              <a:sym typeface="Salesforce Sans"/>
            </a:endParaRPr>
          </a:p>
        </p:txBody>
      </p:sp>
      <p:sp>
        <p:nvSpPr>
          <p:cNvPr id="640" name="Google Shape;640;p72"/>
          <p:cNvSpPr txBox="1"/>
          <p:nvPr/>
        </p:nvSpPr>
        <p:spPr>
          <a:xfrm>
            <a:off x="3704150" y="2136732"/>
            <a:ext cx="4407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accent2"/>
                </a:solidFill>
                <a:latin typeface="Salesforce Sans"/>
                <a:ea typeface="Salesforce Sans"/>
                <a:cs typeface="Salesforce Sans"/>
                <a:sym typeface="Salesforce Sans"/>
              </a:rPr>
              <a:t>00:24:51</a:t>
            </a:r>
            <a:endParaRPr sz="400">
              <a:solidFill>
                <a:schemeClr val="accent2"/>
              </a:solidFill>
              <a:latin typeface="Salesforce Sans"/>
              <a:ea typeface="Salesforce Sans"/>
              <a:cs typeface="Salesforce Sans"/>
              <a:sym typeface="Salesforc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3"/>
          <p:cNvSpPr txBox="1"/>
          <p:nvPr>
            <p:ph type="title"/>
          </p:nvPr>
        </p:nvSpPr>
        <p:spPr>
          <a:xfrm>
            <a:off x="432169" y="0"/>
            <a:ext cx="7573200" cy="78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Salesforce Sans"/>
                <a:ea typeface="Salesforce Sans"/>
                <a:cs typeface="Salesforce Sans"/>
                <a:sym typeface="Salesforce Sans"/>
              </a:rPr>
              <a:t>Resultados do Teste de Performance</a:t>
            </a:r>
            <a:endParaRPr>
              <a:latin typeface="Salesforce Sans"/>
              <a:ea typeface="Salesforce Sans"/>
              <a:cs typeface="Salesforce Sans"/>
              <a:sym typeface="Salesforce Sans"/>
            </a:endParaRPr>
          </a:p>
        </p:txBody>
      </p:sp>
      <p:sp>
        <p:nvSpPr>
          <p:cNvPr id="646" name="Google Shape;646;p73"/>
          <p:cNvSpPr txBox="1"/>
          <p:nvPr>
            <p:ph idx="1" type="subTitle"/>
          </p:nvPr>
        </p:nvSpPr>
        <p:spPr>
          <a:xfrm>
            <a:off x="432169" y="811528"/>
            <a:ext cx="7799700" cy="445800"/>
          </a:xfrm>
          <a:prstGeom prst="rect">
            <a:avLst/>
          </a:prstGeom>
        </p:spPr>
        <p:txBody>
          <a:bodyPr anchorCtr="0" anchor="t" bIns="0" lIns="0" spcFirstLastPara="1" rIns="0" wrap="square" tIns="0">
            <a:noAutofit/>
          </a:bodyPr>
          <a:lstStyle/>
          <a:p>
            <a:pPr indent="0" lvl="0" marL="0" rtl="0" algn="l">
              <a:spcBef>
                <a:spcPts val="0"/>
              </a:spcBef>
              <a:spcAft>
                <a:spcPts val="200"/>
              </a:spcAft>
              <a:buNone/>
            </a:pPr>
            <a:r>
              <a:rPr lang="en"/>
              <a:t>Habilitação remota</a:t>
            </a:r>
            <a:r>
              <a:rPr lang="en"/>
              <a:t> - </a:t>
            </a:r>
            <a:r>
              <a:rPr lang="en"/>
              <a:t>8615</a:t>
            </a:r>
            <a:r>
              <a:rPr lang="en"/>
              <a:t> ordens/hr</a:t>
            </a:r>
            <a:endParaRPr/>
          </a:p>
        </p:txBody>
      </p:sp>
      <p:pic>
        <p:nvPicPr>
          <p:cNvPr id="647" name="Google Shape;647;p73"/>
          <p:cNvPicPr preferRelativeResize="0"/>
          <p:nvPr/>
        </p:nvPicPr>
        <p:blipFill>
          <a:blip r:embed="rId3">
            <a:alphaModFix/>
          </a:blip>
          <a:stretch>
            <a:fillRect/>
          </a:stretch>
        </p:blipFill>
        <p:spPr>
          <a:xfrm>
            <a:off x="7168050" y="421025"/>
            <a:ext cx="977874" cy="304625"/>
          </a:xfrm>
          <a:prstGeom prst="rect">
            <a:avLst/>
          </a:prstGeom>
          <a:noFill/>
          <a:ln>
            <a:noFill/>
          </a:ln>
        </p:spPr>
      </p:pic>
      <p:pic>
        <p:nvPicPr>
          <p:cNvPr id="648" name="Google Shape;648;p73"/>
          <p:cNvPicPr preferRelativeResize="0"/>
          <p:nvPr/>
        </p:nvPicPr>
        <p:blipFill>
          <a:blip r:embed="rId4">
            <a:alphaModFix/>
          </a:blip>
          <a:stretch>
            <a:fillRect/>
          </a:stretch>
        </p:blipFill>
        <p:spPr>
          <a:xfrm>
            <a:off x="58700" y="3057852"/>
            <a:ext cx="5033052" cy="820825"/>
          </a:xfrm>
          <a:prstGeom prst="rect">
            <a:avLst/>
          </a:prstGeom>
          <a:noFill/>
          <a:ln>
            <a:noFill/>
          </a:ln>
        </p:spPr>
      </p:pic>
      <p:sp>
        <p:nvSpPr>
          <p:cNvPr id="649" name="Google Shape;649;p73"/>
          <p:cNvSpPr txBox="1"/>
          <p:nvPr>
            <p:ph idx="2" type="body"/>
          </p:nvPr>
        </p:nvSpPr>
        <p:spPr>
          <a:xfrm>
            <a:off x="5222575" y="1489700"/>
            <a:ext cx="3660900" cy="13143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1200"/>
              </a:spcAft>
              <a:buNone/>
            </a:pPr>
            <a:r>
              <a:rPr lang="en" sz="1000"/>
              <a:t>O gráfico mostra como a quantidade total de jobs consumidos pelo vlocity_cmt.IntegrationProcedureService (roxo) é significativamente menor do que a quantidade de jobs consumidos pelo vlocity_cmt.OrchestrationEventHandler (verde) no processo de criação/configuração de ordem de Habilitação Remota. </a:t>
            </a:r>
            <a:endParaRPr sz="1000"/>
          </a:p>
        </p:txBody>
      </p:sp>
      <p:sp>
        <p:nvSpPr>
          <p:cNvPr id="650" name="Google Shape;650;p73"/>
          <p:cNvSpPr txBox="1"/>
          <p:nvPr>
            <p:ph idx="2" type="body"/>
          </p:nvPr>
        </p:nvSpPr>
        <p:spPr>
          <a:xfrm>
            <a:off x="432175" y="1489700"/>
            <a:ext cx="4139700" cy="15810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1200"/>
              </a:spcAft>
              <a:buNone/>
            </a:pPr>
            <a:r>
              <a:rPr lang="en" sz="1000"/>
              <a:t>O gráfico sugere que, inicialmente, o sistema teve dificuldade em processar todas as mensagens recebidas, resultando em um acúmulo de backlog. Isso explica a curva de crescimento da série "Checkout à ativação" vista no slide anterior. Observa-se que a quantidade de jobs completados (em roxo) e os jobs enfileirados (em rosa) mantêm proporções diferentes durante praticamente todo o período, começando com um atraso no processamento e finalizando com o consumo do backlog acumulado.</a:t>
            </a:r>
            <a:endParaRPr sz="1000"/>
          </a:p>
        </p:txBody>
      </p:sp>
      <p:pic>
        <p:nvPicPr>
          <p:cNvPr id="651" name="Google Shape;651;p73"/>
          <p:cNvPicPr preferRelativeResize="0"/>
          <p:nvPr/>
        </p:nvPicPr>
        <p:blipFill>
          <a:blip r:embed="rId5">
            <a:alphaModFix/>
          </a:blip>
          <a:stretch>
            <a:fillRect/>
          </a:stretch>
        </p:blipFill>
        <p:spPr>
          <a:xfrm>
            <a:off x="5382213" y="3057850"/>
            <a:ext cx="3341624" cy="18455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4"/>
          <p:cNvSpPr txBox="1"/>
          <p:nvPr>
            <p:ph type="title"/>
          </p:nvPr>
        </p:nvSpPr>
        <p:spPr>
          <a:xfrm>
            <a:off x="432169" y="0"/>
            <a:ext cx="7573200" cy="78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Salesforce Sans"/>
                <a:ea typeface="Salesforce Sans"/>
                <a:cs typeface="Salesforce Sans"/>
                <a:sym typeface="Salesforce Sans"/>
              </a:rPr>
              <a:t>Gargalos identificados - Habilitação Remota</a:t>
            </a:r>
            <a:endParaRPr>
              <a:latin typeface="Salesforce Sans"/>
              <a:ea typeface="Salesforce Sans"/>
              <a:cs typeface="Salesforce Sans"/>
              <a:sym typeface="Salesforce Sans"/>
            </a:endParaRPr>
          </a:p>
        </p:txBody>
      </p:sp>
      <p:pic>
        <p:nvPicPr>
          <p:cNvPr id="657" name="Google Shape;657;p74"/>
          <p:cNvPicPr preferRelativeResize="0"/>
          <p:nvPr/>
        </p:nvPicPr>
        <p:blipFill>
          <a:blip r:embed="rId3">
            <a:alphaModFix/>
          </a:blip>
          <a:stretch>
            <a:fillRect/>
          </a:stretch>
        </p:blipFill>
        <p:spPr>
          <a:xfrm>
            <a:off x="7168050" y="421025"/>
            <a:ext cx="977874" cy="304625"/>
          </a:xfrm>
          <a:prstGeom prst="rect">
            <a:avLst/>
          </a:prstGeom>
          <a:noFill/>
          <a:ln>
            <a:noFill/>
          </a:ln>
        </p:spPr>
      </p:pic>
      <p:pic>
        <p:nvPicPr>
          <p:cNvPr id="658" name="Google Shape;658;p74"/>
          <p:cNvPicPr preferRelativeResize="0"/>
          <p:nvPr/>
        </p:nvPicPr>
        <p:blipFill rotWithShape="1">
          <a:blip r:embed="rId4">
            <a:alphaModFix/>
          </a:blip>
          <a:srcRect b="3505" l="4138" r="3491" t="3272"/>
          <a:stretch/>
        </p:blipFill>
        <p:spPr>
          <a:xfrm>
            <a:off x="432174" y="815763"/>
            <a:ext cx="5840651" cy="4279275"/>
          </a:xfrm>
          <a:prstGeom prst="rect">
            <a:avLst/>
          </a:prstGeom>
          <a:noFill/>
          <a:ln>
            <a:noFill/>
          </a:ln>
        </p:spPr>
      </p:pic>
      <p:sp>
        <p:nvSpPr>
          <p:cNvPr id="659" name="Google Shape;659;p74"/>
          <p:cNvSpPr txBox="1"/>
          <p:nvPr/>
        </p:nvSpPr>
        <p:spPr>
          <a:xfrm>
            <a:off x="6462025" y="940500"/>
            <a:ext cx="2280600" cy="4311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2"/>
                </a:solidFill>
                <a:latin typeface="Salesforce Sans"/>
                <a:ea typeface="Salesforce Sans"/>
                <a:cs typeface="Salesforce Sans"/>
                <a:sym typeface="Salesforce Sans"/>
              </a:rPr>
              <a:t>Alta quantidade de itens de orquestração necessários para cada ordem.</a:t>
            </a:r>
            <a:endParaRPr sz="800">
              <a:solidFill>
                <a:schemeClr val="accent2"/>
              </a:solidFill>
              <a:latin typeface="Salesforce Sans"/>
              <a:ea typeface="Salesforce Sans"/>
              <a:cs typeface="Salesforce Sans"/>
              <a:sym typeface="Salesforce Sans"/>
            </a:endParaRPr>
          </a:p>
        </p:txBody>
      </p:sp>
      <p:sp>
        <p:nvSpPr>
          <p:cNvPr id="660" name="Google Shape;660;p74"/>
          <p:cNvSpPr txBox="1"/>
          <p:nvPr/>
        </p:nvSpPr>
        <p:spPr>
          <a:xfrm>
            <a:off x="6462025" y="1754150"/>
            <a:ext cx="2280600" cy="8004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2"/>
                </a:solidFill>
                <a:latin typeface="Salesforce Sans"/>
                <a:ea typeface="Salesforce Sans"/>
                <a:cs typeface="Salesforce Sans"/>
                <a:sym typeface="Salesforce Sans"/>
              </a:rPr>
              <a:t>A infraestrutura multitenant que gerencia a alocação de threads para processar as filas. Esta alocação é dinâmica e depende da carga da Instância em que a Org está hospedada.</a:t>
            </a:r>
            <a:endParaRPr sz="800">
              <a:solidFill>
                <a:schemeClr val="accent2"/>
              </a:solidFill>
              <a:latin typeface="Salesforce Sans"/>
              <a:ea typeface="Salesforce Sans"/>
              <a:cs typeface="Salesforce Sans"/>
              <a:sym typeface="Salesforce Sans"/>
            </a:endParaRPr>
          </a:p>
        </p:txBody>
      </p:sp>
      <p:sp>
        <p:nvSpPr>
          <p:cNvPr id="661" name="Google Shape;661;p74"/>
          <p:cNvSpPr txBox="1"/>
          <p:nvPr/>
        </p:nvSpPr>
        <p:spPr>
          <a:xfrm>
            <a:off x="6462025" y="2742025"/>
            <a:ext cx="2280600" cy="17856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2"/>
                </a:solidFill>
                <a:latin typeface="Salesforce Sans"/>
                <a:ea typeface="Salesforce Sans"/>
                <a:cs typeface="Salesforce Sans"/>
                <a:sym typeface="Salesforce Sans"/>
              </a:rPr>
              <a:t>A quantidade de itens de orquestração demandam consumo de async jobs, que são compartilhados com o da Org. </a:t>
            </a:r>
            <a:br>
              <a:rPr lang="en" sz="800">
                <a:solidFill>
                  <a:schemeClr val="accent2"/>
                </a:solidFill>
                <a:latin typeface="Salesforce Sans"/>
                <a:ea typeface="Salesforce Sans"/>
                <a:cs typeface="Salesforce Sans"/>
                <a:sym typeface="Salesforce Sans"/>
              </a:rPr>
            </a:br>
            <a:br>
              <a:rPr lang="en" sz="800">
                <a:solidFill>
                  <a:schemeClr val="accent2"/>
                </a:solidFill>
                <a:latin typeface="Salesforce Sans"/>
                <a:ea typeface="Salesforce Sans"/>
                <a:cs typeface="Salesforce Sans"/>
                <a:sym typeface="Salesforce Sans"/>
              </a:rPr>
            </a:br>
            <a:r>
              <a:rPr lang="en" sz="800">
                <a:solidFill>
                  <a:schemeClr val="accent2"/>
                </a:solidFill>
                <a:latin typeface="Salesforce Sans"/>
                <a:ea typeface="Salesforce Sans"/>
                <a:cs typeface="Salesforce Sans"/>
                <a:sym typeface="Salesforce Sans"/>
              </a:rPr>
              <a:t>Na proporção atual</a:t>
            </a:r>
            <a:r>
              <a:rPr b="1" lang="en" sz="800">
                <a:solidFill>
                  <a:schemeClr val="accent2"/>
                </a:solidFill>
                <a:latin typeface="Salesforce Sans"/>
                <a:ea typeface="Salesforce Sans"/>
                <a:cs typeface="Salesforce Sans"/>
                <a:sym typeface="Salesforce Sans"/>
              </a:rPr>
              <a:t> - 1 ordem para aproximadamente 17 jobs - </a:t>
            </a:r>
            <a:r>
              <a:rPr b="1" lang="en" sz="800">
                <a:solidFill>
                  <a:srgbClr val="990000"/>
                </a:solidFill>
                <a:latin typeface="Salesforce Sans"/>
                <a:ea typeface="Salesforce Sans"/>
                <a:cs typeface="Salesforce Sans"/>
                <a:sym typeface="Salesforce Sans"/>
              </a:rPr>
              <a:t>a quantidade de jobs disponíveis para a Org se exaure com aproximadamente 100k ordens de habilitação remota.</a:t>
            </a:r>
            <a:endParaRPr b="1" sz="800">
              <a:solidFill>
                <a:srgbClr val="990000"/>
              </a:solidFill>
              <a:latin typeface="Salesforce Sans"/>
              <a:ea typeface="Salesforce Sans"/>
              <a:cs typeface="Salesforce Sans"/>
              <a:sym typeface="Salesforce Sans"/>
            </a:endParaRPr>
          </a:p>
          <a:p>
            <a:pPr indent="0" lvl="0" marL="0" rtl="0" algn="l">
              <a:spcBef>
                <a:spcPts val="0"/>
              </a:spcBef>
              <a:spcAft>
                <a:spcPts val="0"/>
              </a:spcAft>
              <a:buNone/>
            </a:pPr>
            <a:r>
              <a:t/>
            </a:r>
            <a:endParaRPr b="1" sz="800">
              <a:solidFill>
                <a:schemeClr val="accent2"/>
              </a:solidFill>
              <a:latin typeface="Salesforce Sans"/>
              <a:ea typeface="Salesforce Sans"/>
              <a:cs typeface="Salesforce Sans"/>
              <a:sym typeface="Salesforce Sans"/>
            </a:endParaRPr>
          </a:p>
          <a:p>
            <a:pPr indent="0" lvl="0" marL="0" rtl="0" algn="l">
              <a:spcBef>
                <a:spcPts val="0"/>
              </a:spcBef>
              <a:spcAft>
                <a:spcPts val="0"/>
              </a:spcAft>
              <a:buNone/>
            </a:pPr>
            <a:r>
              <a:rPr lang="en" sz="800">
                <a:solidFill>
                  <a:schemeClr val="accent2"/>
                </a:solidFill>
                <a:latin typeface="Salesforce Sans"/>
                <a:ea typeface="Salesforce Sans"/>
                <a:cs typeface="Salesforce Sans"/>
                <a:sym typeface="Salesforce Sans"/>
              </a:rPr>
              <a:t>O tempo de execução de cada item também diminui a vacância de threads disponíveis para consumir a fila.</a:t>
            </a:r>
            <a:endParaRPr sz="800">
              <a:solidFill>
                <a:schemeClr val="accent2"/>
              </a:solidFill>
              <a:latin typeface="Salesforce Sans"/>
              <a:ea typeface="Salesforce Sans"/>
              <a:cs typeface="Salesforce Sans"/>
              <a:sym typeface="Salesforce Sans"/>
            </a:endParaRPr>
          </a:p>
        </p:txBody>
      </p:sp>
      <p:cxnSp>
        <p:nvCxnSpPr>
          <p:cNvPr id="662" name="Google Shape;662;p74"/>
          <p:cNvCxnSpPr/>
          <p:nvPr/>
        </p:nvCxnSpPr>
        <p:spPr>
          <a:xfrm flipH="1">
            <a:off x="5911525" y="1144325"/>
            <a:ext cx="550500" cy="419700"/>
          </a:xfrm>
          <a:prstGeom prst="curvedConnector3">
            <a:avLst>
              <a:gd fmla="val 50000" name="adj1"/>
            </a:avLst>
          </a:prstGeom>
          <a:noFill/>
          <a:ln cap="flat" cmpd="sng" w="9525">
            <a:solidFill>
              <a:schemeClr val="accent2"/>
            </a:solidFill>
            <a:prstDash val="dot"/>
            <a:round/>
            <a:headEnd len="med" w="med" type="none"/>
            <a:tailEnd len="med" w="med" type="none"/>
          </a:ln>
        </p:spPr>
      </p:cxnSp>
      <p:cxnSp>
        <p:nvCxnSpPr>
          <p:cNvPr id="663" name="Google Shape;663;p74"/>
          <p:cNvCxnSpPr/>
          <p:nvPr/>
        </p:nvCxnSpPr>
        <p:spPr>
          <a:xfrm flipH="1">
            <a:off x="4846600" y="2431175"/>
            <a:ext cx="1619400" cy="316800"/>
          </a:xfrm>
          <a:prstGeom prst="curvedConnector3">
            <a:avLst>
              <a:gd fmla="val 50000" name="adj1"/>
            </a:avLst>
          </a:prstGeom>
          <a:noFill/>
          <a:ln cap="flat" cmpd="sng" w="9525">
            <a:solidFill>
              <a:schemeClr val="accent2"/>
            </a:solidFill>
            <a:prstDash val="dot"/>
            <a:round/>
            <a:headEnd len="med" w="med" type="none"/>
            <a:tailEnd len="med" w="med" type="none"/>
          </a:ln>
        </p:spPr>
      </p:cxnSp>
      <p:cxnSp>
        <p:nvCxnSpPr>
          <p:cNvPr id="664" name="Google Shape;664;p74"/>
          <p:cNvCxnSpPr>
            <a:stCxn id="661" idx="1"/>
          </p:cNvCxnSpPr>
          <p:nvPr/>
        </p:nvCxnSpPr>
        <p:spPr>
          <a:xfrm rot="10800000">
            <a:off x="6038425" y="3448825"/>
            <a:ext cx="423600" cy="186000"/>
          </a:xfrm>
          <a:prstGeom prst="curvedConnector3">
            <a:avLst>
              <a:gd fmla="val 50000" name="adj1"/>
            </a:avLst>
          </a:prstGeom>
          <a:noFill/>
          <a:ln cap="flat" cmpd="sng" w="9525">
            <a:solidFill>
              <a:schemeClr val="accent2"/>
            </a:solidFill>
            <a:prstDash val="dot"/>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75"/>
          <p:cNvSpPr txBox="1"/>
          <p:nvPr>
            <p:ph type="title"/>
          </p:nvPr>
        </p:nvSpPr>
        <p:spPr>
          <a:xfrm>
            <a:off x="428737" y="267493"/>
            <a:ext cx="3944400" cy="122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Troca de Plano</a:t>
            </a:r>
            <a:endParaRPr/>
          </a:p>
        </p:txBody>
      </p:sp>
      <p:pic>
        <p:nvPicPr>
          <p:cNvPr id="670" name="Google Shape;670;p75"/>
          <p:cNvPicPr preferRelativeResize="0"/>
          <p:nvPr/>
        </p:nvPicPr>
        <p:blipFill>
          <a:blip r:embed="rId3">
            <a:alphaModFix/>
          </a:blip>
          <a:stretch>
            <a:fillRect/>
          </a:stretch>
        </p:blipFill>
        <p:spPr>
          <a:xfrm>
            <a:off x="7168050" y="421025"/>
            <a:ext cx="977874" cy="304625"/>
          </a:xfrm>
          <a:prstGeom prst="rect">
            <a:avLst/>
          </a:prstGeom>
          <a:noFill/>
          <a:ln>
            <a:noFill/>
          </a:ln>
        </p:spPr>
      </p:pic>
      <p:sp>
        <p:nvSpPr>
          <p:cNvPr id="671" name="Google Shape;671;p75"/>
          <p:cNvSpPr txBox="1"/>
          <p:nvPr>
            <p:ph idx="1" type="body"/>
          </p:nvPr>
        </p:nvSpPr>
        <p:spPr>
          <a:xfrm>
            <a:off x="428737" y="1917775"/>
            <a:ext cx="4798800" cy="2887500"/>
          </a:xfrm>
          <a:prstGeom prst="rect">
            <a:avLst/>
          </a:prstGeom>
        </p:spPr>
        <p:txBody>
          <a:bodyPr anchorCtr="0" anchor="t" bIns="0" lIns="0" spcFirstLastPara="1" rIns="0" wrap="square" tIns="0">
            <a:noAutofit/>
          </a:bodyPr>
          <a:lstStyle/>
          <a:p>
            <a:pPr indent="0" lvl="0" marL="0" rtl="0" algn="l">
              <a:spcBef>
                <a:spcPts val="800"/>
              </a:spcBef>
              <a:spcAft>
                <a:spcPts val="200"/>
              </a:spcAft>
              <a:buNone/>
            </a:pPr>
            <a:r>
              <a:rPr lang="en"/>
              <a:t>Resultados de testes executados em uma sandbox com integrações mockadas que respondem instantaneamente.</a:t>
            </a:r>
            <a:endParaRPr/>
          </a:p>
        </p:txBody>
      </p:sp>
      <p:sp>
        <p:nvSpPr>
          <p:cNvPr id="672" name="Google Shape;672;p75"/>
          <p:cNvSpPr txBox="1"/>
          <p:nvPr>
            <p:ph idx="2" type="body"/>
          </p:nvPr>
        </p:nvSpPr>
        <p:spPr>
          <a:xfrm>
            <a:off x="428737" y="1524427"/>
            <a:ext cx="3944400" cy="254100"/>
          </a:xfrm>
          <a:prstGeom prst="rect">
            <a:avLst/>
          </a:prstGeom>
        </p:spPr>
        <p:txBody>
          <a:bodyPr anchorCtr="0" anchor="t" bIns="0" lIns="0" spcFirstLastPara="1" rIns="0" wrap="square" tIns="0">
            <a:noAutofit/>
          </a:bodyPr>
          <a:lstStyle/>
          <a:p>
            <a:pPr indent="0" lvl="0" marL="0" rtl="0" algn="l">
              <a:spcBef>
                <a:spcPts val="0"/>
              </a:spcBef>
              <a:spcAft>
                <a:spcPts val="200"/>
              </a:spcAft>
              <a:buNone/>
            </a:pPr>
            <a:r>
              <a:rPr lang="en"/>
              <a:t>Resultados do Teste de Performance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76"/>
          <p:cNvSpPr txBox="1"/>
          <p:nvPr>
            <p:ph type="title"/>
          </p:nvPr>
        </p:nvSpPr>
        <p:spPr>
          <a:xfrm>
            <a:off x="428737" y="47628"/>
            <a:ext cx="8286600" cy="742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Salesforce Sans"/>
                <a:ea typeface="Salesforce Sans"/>
                <a:cs typeface="Salesforce Sans"/>
                <a:sym typeface="Salesforce Sans"/>
              </a:rPr>
              <a:t>Como ordens </a:t>
            </a:r>
            <a:r>
              <a:rPr lang="en"/>
              <a:t>de troca de plano são criadas</a:t>
            </a:r>
            <a:endParaRPr>
              <a:latin typeface="Salesforce Sans"/>
              <a:ea typeface="Salesforce Sans"/>
              <a:cs typeface="Salesforce Sans"/>
              <a:sym typeface="Salesforce Sans"/>
            </a:endParaRPr>
          </a:p>
        </p:txBody>
      </p:sp>
      <p:pic>
        <p:nvPicPr>
          <p:cNvPr id="678" name="Google Shape;678;p76"/>
          <p:cNvPicPr preferRelativeResize="0"/>
          <p:nvPr/>
        </p:nvPicPr>
        <p:blipFill>
          <a:blip r:embed="rId3">
            <a:alphaModFix/>
          </a:blip>
          <a:stretch>
            <a:fillRect/>
          </a:stretch>
        </p:blipFill>
        <p:spPr>
          <a:xfrm>
            <a:off x="7168050" y="421025"/>
            <a:ext cx="977874" cy="304625"/>
          </a:xfrm>
          <a:prstGeom prst="rect">
            <a:avLst/>
          </a:prstGeom>
          <a:noFill/>
          <a:ln>
            <a:noFill/>
          </a:ln>
        </p:spPr>
      </p:pic>
      <p:pic>
        <p:nvPicPr>
          <p:cNvPr id="679" name="Google Shape;679;p76"/>
          <p:cNvPicPr preferRelativeResize="0"/>
          <p:nvPr/>
        </p:nvPicPr>
        <p:blipFill>
          <a:blip r:embed="rId4">
            <a:alphaModFix/>
          </a:blip>
          <a:stretch>
            <a:fillRect/>
          </a:stretch>
        </p:blipFill>
        <p:spPr>
          <a:xfrm>
            <a:off x="8237375" y="361475"/>
            <a:ext cx="558700" cy="460925"/>
          </a:xfrm>
          <a:prstGeom prst="rect">
            <a:avLst/>
          </a:prstGeom>
          <a:noFill/>
          <a:ln>
            <a:noFill/>
          </a:ln>
        </p:spPr>
      </p:pic>
      <p:pic>
        <p:nvPicPr>
          <p:cNvPr id="680" name="Google Shape;680;p76"/>
          <p:cNvPicPr preferRelativeResize="0"/>
          <p:nvPr/>
        </p:nvPicPr>
        <p:blipFill rotWithShape="1">
          <a:blip r:embed="rId5">
            <a:alphaModFix/>
          </a:blip>
          <a:srcRect b="3502" l="4613" r="3844" t="4322"/>
          <a:stretch/>
        </p:blipFill>
        <p:spPr>
          <a:xfrm>
            <a:off x="428725" y="889725"/>
            <a:ext cx="7651975" cy="37463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7"/>
          <p:cNvSpPr txBox="1"/>
          <p:nvPr>
            <p:ph type="title"/>
          </p:nvPr>
        </p:nvSpPr>
        <p:spPr>
          <a:xfrm>
            <a:off x="432169" y="0"/>
            <a:ext cx="7573200" cy="78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Salesforce Sans"/>
                <a:ea typeface="Salesforce Sans"/>
                <a:cs typeface="Salesforce Sans"/>
                <a:sym typeface="Salesforce Sans"/>
              </a:rPr>
              <a:t>Plano de orquestração</a:t>
            </a:r>
            <a:endParaRPr>
              <a:latin typeface="Salesforce Sans"/>
              <a:ea typeface="Salesforce Sans"/>
              <a:cs typeface="Salesforce Sans"/>
              <a:sym typeface="Salesforce Sans"/>
            </a:endParaRPr>
          </a:p>
        </p:txBody>
      </p:sp>
      <p:sp>
        <p:nvSpPr>
          <p:cNvPr id="686" name="Google Shape;686;p77"/>
          <p:cNvSpPr txBox="1"/>
          <p:nvPr>
            <p:ph idx="1" type="subTitle"/>
          </p:nvPr>
        </p:nvSpPr>
        <p:spPr>
          <a:xfrm>
            <a:off x="432169" y="811528"/>
            <a:ext cx="7799700" cy="445800"/>
          </a:xfrm>
          <a:prstGeom prst="rect">
            <a:avLst/>
          </a:prstGeom>
        </p:spPr>
        <p:txBody>
          <a:bodyPr anchorCtr="0" anchor="t" bIns="0" lIns="0" spcFirstLastPara="1" rIns="0" wrap="square" tIns="0">
            <a:noAutofit/>
          </a:bodyPr>
          <a:lstStyle/>
          <a:p>
            <a:pPr indent="0" lvl="0" marL="0" rtl="0" algn="l">
              <a:spcBef>
                <a:spcPts val="0"/>
              </a:spcBef>
              <a:spcAft>
                <a:spcPts val="200"/>
              </a:spcAft>
              <a:buNone/>
            </a:pPr>
            <a:r>
              <a:rPr lang="en"/>
              <a:t>Troca de Plano</a:t>
            </a:r>
            <a:endParaRPr/>
          </a:p>
        </p:txBody>
      </p:sp>
      <p:pic>
        <p:nvPicPr>
          <p:cNvPr id="687" name="Google Shape;687;p77"/>
          <p:cNvPicPr preferRelativeResize="0"/>
          <p:nvPr/>
        </p:nvPicPr>
        <p:blipFill>
          <a:blip r:embed="rId3">
            <a:alphaModFix/>
          </a:blip>
          <a:stretch>
            <a:fillRect/>
          </a:stretch>
        </p:blipFill>
        <p:spPr>
          <a:xfrm>
            <a:off x="7168050" y="421025"/>
            <a:ext cx="977874" cy="304625"/>
          </a:xfrm>
          <a:prstGeom prst="rect">
            <a:avLst/>
          </a:prstGeom>
          <a:noFill/>
          <a:ln>
            <a:noFill/>
          </a:ln>
        </p:spPr>
      </p:pic>
      <p:grpSp>
        <p:nvGrpSpPr>
          <p:cNvPr id="688" name="Google Shape;688;p77"/>
          <p:cNvGrpSpPr/>
          <p:nvPr/>
        </p:nvGrpSpPr>
        <p:grpSpPr>
          <a:xfrm>
            <a:off x="152400" y="1409728"/>
            <a:ext cx="8839204" cy="2839940"/>
            <a:chOff x="152400" y="1409728"/>
            <a:chExt cx="8839204" cy="2839940"/>
          </a:xfrm>
        </p:grpSpPr>
        <p:pic>
          <p:nvPicPr>
            <p:cNvPr id="689" name="Google Shape;689;p77"/>
            <p:cNvPicPr preferRelativeResize="0"/>
            <p:nvPr/>
          </p:nvPicPr>
          <p:blipFill>
            <a:blip r:embed="rId4">
              <a:alphaModFix/>
            </a:blip>
            <a:stretch>
              <a:fillRect/>
            </a:stretch>
          </p:blipFill>
          <p:spPr>
            <a:xfrm>
              <a:off x="152400" y="1409728"/>
              <a:ext cx="8839204" cy="2839940"/>
            </a:xfrm>
            <a:prstGeom prst="rect">
              <a:avLst/>
            </a:prstGeom>
            <a:noFill/>
            <a:ln>
              <a:noFill/>
            </a:ln>
          </p:spPr>
        </p:pic>
        <p:pic>
          <p:nvPicPr>
            <p:cNvPr id="690" name="Google Shape;690;p77"/>
            <p:cNvPicPr preferRelativeResize="0"/>
            <p:nvPr/>
          </p:nvPicPr>
          <p:blipFill>
            <a:blip r:embed="rId5">
              <a:alphaModFix/>
            </a:blip>
            <a:stretch>
              <a:fillRect/>
            </a:stretch>
          </p:blipFill>
          <p:spPr>
            <a:xfrm>
              <a:off x="7938975" y="3755625"/>
              <a:ext cx="972501" cy="39080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id="695" name="Google Shape;695;p78" title="Chart"/>
          <p:cNvPicPr preferRelativeResize="0"/>
          <p:nvPr/>
        </p:nvPicPr>
        <p:blipFill>
          <a:blip r:embed="rId3">
            <a:alphaModFix/>
          </a:blip>
          <a:stretch>
            <a:fillRect/>
          </a:stretch>
        </p:blipFill>
        <p:spPr>
          <a:xfrm>
            <a:off x="3466650" y="1213306"/>
            <a:ext cx="5611823" cy="2449394"/>
          </a:xfrm>
          <a:prstGeom prst="rect">
            <a:avLst/>
          </a:prstGeom>
          <a:noFill/>
          <a:ln>
            <a:noFill/>
          </a:ln>
        </p:spPr>
      </p:pic>
      <p:sp>
        <p:nvSpPr>
          <p:cNvPr id="696" name="Google Shape;696;p78"/>
          <p:cNvSpPr txBox="1"/>
          <p:nvPr>
            <p:ph type="title"/>
          </p:nvPr>
        </p:nvSpPr>
        <p:spPr>
          <a:xfrm>
            <a:off x="428737" y="47628"/>
            <a:ext cx="7717200" cy="742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Salesforce Sans"/>
                <a:ea typeface="Salesforce Sans"/>
                <a:cs typeface="Salesforce Sans"/>
                <a:sym typeface="Salesforce Sans"/>
              </a:rPr>
              <a:t>Resultados do Teste de Performance</a:t>
            </a:r>
            <a:endParaRPr>
              <a:latin typeface="Salesforce Sans"/>
              <a:ea typeface="Salesforce Sans"/>
              <a:cs typeface="Salesforce Sans"/>
              <a:sym typeface="Salesforce Sans"/>
            </a:endParaRPr>
          </a:p>
        </p:txBody>
      </p:sp>
      <p:sp>
        <p:nvSpPr>
          <p:cNvPr id="697" name="Google Shape;697;p78"/>
          <p:cNvSpPr txBox="1"/>
          <p:nvPr>
            <p:ph idx="2" type="body"/>
          </p:nvPr>
        </p:nvSpPr>
        <p:spPr>
          <a:xfrm>
            <a:off x="428740" y="822884"/>
            <a:ext cx="8286600" cy="254100"/>
          </a:xfrm>
          <a:prstGeom prst="rect">
            <a:avLst/>
          </a:prstGeom>
        </p:spPr>
        <p:txBody>
          <a:bodyPr anchorCtr="0" anchor="t" bIns="0" lIns="0" spcFirstLastPara="1" rIns="0" wrap="square" tIns="0">
            <a:noAutofit/>
          </a:bodyPr>
          <a:lstStyle/>
          <a:p>
            <a:pPr indent="0" lvl="0" marL="0" rtl="0" algn="l">
              <a:spcBef>
                <a:spcPts val="0"/>
              </a:spcBef>
              <a:spcAft>
                <a:spcPts val="200"/>
              </a:spcAft>
              <a:buNone/>
            </a:pPr>
            <a:r>
              <a:rPr lang="en"/>
              <a:t>Troca de Plano - 4400 ordens/hr</a:t>
            </a:r>
            <a:endParaRPr/>
          </a:p>
        </p:txBody>
      </p:sp>
      <p:pic>
        <p:nvPicPr>
          <p:cNvPr id="698" name="Google Shape;698;p78"/>
          <p:cNvPicPr preferRelativeResize="0"/>
          <p:nvPr/>
        </p:nvPicPr>
        <p:blipFill>
          <a:blip r:embed="rId4">
            <a:alphaModFix/>
          </a:blip>
          <a:stretch>
            <a:fillRect/>
          </a:stretch>
        </p:blipFill>
        <p:spPr>
          <a:xfrm>
            <a:off x="7168050" y="421025"/>
            <a:ext cx="977874" cy="304625"/>
          </a:xfrm>
          <a:prstGeom prst="rect">
            <a:avLst/>
          </a:prstGeom>
          <a:noFill/>
          <a:ln>
            <a:noFill/>
          </a:ln>
        </p:spPr>
      </p:pic>
      <p:sp>
        <p:nvSpPr>
          <p:cNvPr id="699" name="Google Shape;699;p78"/>
          <p:cNvSpPr txBox="1"/>
          <p:nvPr>
            <p:ph idx="1" type="body"/>
          </p:nvPr>
        </p:nvSpPr>
        <p:spPr>
          <a:xfrm>
            <a:off x="428725" y="1299800"/>
            <a:ext cx="3043800" cy="2511000"/>
          </a:xfrm>
          <a:prstGeom prst="rect">
            <a:avLst/>
          </a:prstGeom>
        </p:spPr>
        <p:txBody>
          <a:bodyPr anchorCtr="0" anchor="ctr" bIns="0" lIns="0" spcFirstLastPara="1" rIns="0" wrap="square" tIns="0">
            <a:noAutofit/>
          </a:bodyPr>
          <a:lstStyle/>
          <a:p>
            <a:pPr indent="0" lvl="0" marL="0" rtl="0" algn="l">
              <a:lnSpc>
                <a:spcPct val="115000"/>
              </a:lnSpc>
              <a:spcBef>
                <a:spcPts val="1200"/>
              </a:spcBef>
              <a:spcAft>
                <a:spcPts val="0"/>
              </a:spcAft>
              <a:buNone/>
            </a:pPr>
            <a:r>
              <a:rPr lang="en" sz="1100"/>
              <a:t>Durante uma troca de plano, observamos que o tempo de processamento da ativação se manteve estável e baixo durante todo o período do teste.</a:t>
            </a:r>
            <a:endParaRPr sz="1100"/>
          </a:p>
          <a:p>
            <a:pPr indent="0" lvl="0" marL="0" rtl="0" algn="l">
              <a:lnSpc>
                <a:spcPct val="115000"/>
              </a:lnSpc>
              <a:spcBef>
                <a:spcPts val="1200"/>
              </a:spcBef>
              <a:spcAft>
                <a:spcPts val="1200"/>
              </a:spcAft>
              <a:buNone/>
            </a:pPr>
            <a:r>
              <a:rPr lang="en" sz="1100"/>
              <a:t>Por outro lado, o tempo de checkout mostrou uma disparidade entre as ordens criadas ao mesmo tempo, onde algumas foram processadas rapidamente enquanto outras levaram mais tempo. Não observamos um enfileiramento significativo neste período, indicando que o sistema conseguiu manter um equilíbrio entre a criação e o processamento das ordens.</a:t>
            </a:r>
            <a:endParaRPr sz="1100"/>
          </a:p>
        </p:txBody>
      </p:sp>
      <p:graphicFrame>
        <p:nvGraphicFramePr>
          <p:cNvPr id="700" name="Google Shape;700;p78"/>
          <p:cNvGraphicFramePr/>
          <p:nvPr/>
        </p:nvGraphicFramePr>
        <p:xfrm>
          <a:off x="3087800" y="3699675"/>
          <a:ext cx="3000000" cy="3000000"/>
        </p:xfrm>
        <a:graphic>
          <a:graphicData uri="http://schemas.openxmlformats.org/drawingml/2006/table">
            <a:tbl>
              <a:tblPr>
                <a:noFill/>
                <a:tableStyleId>{337C9B37-6359-41BF-B23F-501517FBCADF}</a:tableStyleId>
              </a:tblPr>
              <a:tblGrid>
                <a:gridCol w="848425"/>
                <a:gridCol w="660750"/>
                <a:gridCol w="889875"/>
              </a:tblGrid>
              <a:tr h="157175">
                <a:tc gridSpan="2">
                  <a:txBody>
                    <a:bodyPr/>
                    <a:lstStyle/>
                    <a:p>
                      <a:pPr indent="0" lvl="0" marL="0" rtl="0" algn="ctr">
                        <a:lnSpc>
                          <a:spcPct val="115000"/>
                        </a:lnSpc>
                        <a:spcBef>
                          <a:spcPts val="0"/>
                        </a:spcBef>
                        <a:spcAft>
                          <a:spcPts val="0"/>
                        </a:spcAft>
                        <a:buNone/>
                      </a:pPr>
                      <a:r>
                        <a:rPr b="1" lang="en" sz="1000"/>
                        <a:t>Observed</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a:txBody>
                    <a:bodyPr/>
                    <a:lstStyle/>
                    <a:p>
                      <a:pPr indent="0" lvl="0" marL="0" rtl="0" algn="ctr">
                        <a:lnSpc>
                          <a:spcPct val="115000"/>
                        </a:lnSpc>
                        <a:spcBef>
                          <a:spcPts val="0"/>
                        </a:spcBef>
                        <a:spcAft>
                          <a:spcPts val="0"/>
                        </a:spcAft>
                        <a:buNone/>
                      </a:pPr>
                      <a:r>
                        <a:rPr b="1" lang="en" sz="1000"/>
                        <a:t>Estimated</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57175">
                <a:tc>
                  <a:txBody>
                    <a:bodyPr/>
                    <a:lstStyle/>
                    <a:p>
                      <a:pPr indent="0" lvl="0" marL="0" rtl="0" algn="l">
                        <a:lnSpc>
                          <a:spcPct val="115000"/>
                        </a:lnSpc>
                        <a:spcBef>
                          <a:spcPts val="0"/>
                        </a:spcBef>
                        <a:spcAft>
                          <a:spcPts val="0"/>
                        </a:spcAft>
                        <a:buNone/>
                      </a:pPr>
                      <a:r>
                        <a:rPr lang="en" sz="1000"/>
                        <a:t>Exec. Time: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1:00:00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24:00:00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57175">
                <a:tc>
                  <a:txBody>
                    <a:bodyPr/>
                    <a:lstStyle/>
                    <a:p>
                      <a:pPr indent="0" lvl="0" marL="0" rtl="0" algn="l">
                        <a:lnSpc>
                          <a:spcPct val="115000"/>
                        </a:lnSpc>
                        <a:spcBef>
                          <a:spcPts val="0"/>
                        </a:spcBef>
                        <a:spcAft>
                          <a:spcPts val="0"/>
                        </a:spcAft>
                        <a:buNone/>
                      </a:pPr>
                      <a:r>
                        <a:rPr lang="en" sz="1000"/>
                        <a:t>Total Orders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4400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105600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88600">
                <a:tc>
                  <a:txBody>
                    <a:bodyPr/>
                    <a:lstStyle/>
                    <a:p>
                      <a:pPr indent="0" lvl="0" marL="0" rtl="0" algn="l">
                        <a:lnSpc>
                          <a:spcPct val="115000"/>
                        </a:lnSpc>
                        <a:spcBef>
                          <a:spcPts val="0"/>
                        </a:spcBef>
                        <a:spcAft>
                          <a:spcPts val="0"/>
                        </a:spcAft>
                        <a:buNone/>
                      </a:pPr>
                      <a:r>
                        <a:rPr lang="en" sz="1000"/>
                        <a:t>Orders/min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155</a:t>
                      </a:r>
                      <a:r>
                        <a:rPr lang="en" sz="1000"/>
                        <a:t>,6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cxnSp>
        <p:nvCxnSpPr>
          <p:cNvPr id="701" name="Google Shape;701;p78"/>
          <p:cNvCxnSpPr/>
          <p:nvPr/>
        </p:nvCxnSpPr>
        <p:spPr>
          <a:xfrm flipH="1" rot="10800000">
            <a:off x="3869357" y="3006692"/>
            <a:ext cx="5124300" cy="10800"/>
          </a:xfrm>
          <a:prstGeom prst="straightConnector1">
            <a:avLst/>
          </a:prstGeom>
          <a:noFill/>
          <a:ln cap="flat" cmpd="sng" w="9525">
            <a:solidFill>
              <a:srgbClr val="9900FF"/>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702" name="Google Shape;702;p78"/>
          <p:cNvCxnSpPr/>
          <p:nvPr/>
        </p:nvCxnSpPr>
        <p:spPr>
          <a:xfrm flipH="1" rot="10800000">
            <a:off x="3869357" y="2251877"/>
            <a:ext cx="5124300" cy="10800"/>
          </a:xfrm>
          <a:prstGeom prst="straightConnector1">
            <a:avLst/>
          </a:prstGeom>
          <a:noFill/>
          <a:ln cap="flat" cmpd="sng" w="9525">
            <a:solidFill>
              <a:srgbClr val="B45F06"/>
            </a:solidFill>
            <a:prstDash val="solid"/>
            <a:round/>
            <a:headEnd len="med" w="med" type="none"/>
            <a:tailEnd len="med" w="med" type="none"/>
          </a:ln>
          <a:effectLst>
            <a:outerShdw blurRad="57150" rotWithShape="0" algn="bl" dir="5400000" dist="19050">
              <a:srgbClr val="000000">
                <a:alpha val="50000"/>
              </a:srgbClr>
            </a:outerShdw>
          </a:effectLst>
        </p:spPr>
      </p:cxnSp>
      <p:sp>
        <p:nvSpPr>
          <p:cNvPr id="703" name="Google Shape;703;p78"/>
          <p:cNvSpPr txBox="1"/>
          <p:nvPr/>
        </p:nvSpPr>
        <p:spPr>
          <a:xfrm>
            <a:off x="3532187" y="2121760"/>
            <a:ext cx="4125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accent2"/>
                </a:solidFill>
                <a:latin typeface="Salesforce Sans"/>
                <a:ea typeface="Salesforce Sans"/>
                <a:cs typeface="Salesforce Sans"/>
                <a:sym typeface="Salesforce Sans"/>
              </a:rPr>
              <a:t>00:01:14</a:t>
            </a:r>
            <a:endParaRPr sz="400">
              <a:solidFill>
                <a:schemeClr val="accent2"/>
              </a:solidFill>
              <a:latin typeface="Salesforce Sans"/>
              <a:ea typeface="Salesforce Sans"/>
              <a:cs typeface="Salesforce Sans"/>
              <a:sym typeface="Salesforce Sans"/>
            </a:endParaRPr>
          </a:p>
        </p:txBody>
      </p:sp>
      <p:cxnSp>
        <p:nvCxnSpPr>
          <p:cNvPr id="704" name="Google Shape;704;p78"/>
          <p:cNvCxnSpPr/>
          <p:nvPr/>
        </p:nvCxnSpPr>
        <p:spPr>
          <a:xfrm flipH="1" rot="10800000">
            <a:off x="3869871" y="2639830"/>
            <a:ext cx="5124300" cy="10800"/>
          </a:xfrm>
          <a:prstGeom prst="straightConnector1">
            <a:avLst/>
          </a:prstGeom>
          <a:noFill/>
          <a:ln cap="flat" cmpd="sng" w="9525">
            <a:solidFill>
              <a:srgbClr val="000000"/>
            </a:solidFill>
            <a:prstDash val="solid"/>
            <a:round/>
            <a:headEnd len="med" w="med" type="none"/>
            <a:tailEnd len="med" w="med" type="none"/>
          </a:ln>
          <a:effectLst>
            <a:outerShdw blurRad="57150" rotWithShape="0" algn="bl" dir="5400000" dist="19050">
              <a:srgbClr val="000000">
                <a:alpha val="50000"/>
              </a:srgbClr>
            </a:outerShdw>
          </a:effectLst>
        </p:spPr>
      </p:cxnSp>
      <p:sp>
        <p:nvSpPr>
          <p:cNvPr id="705" name="Google Shape;705;p78"/>
          <p:cNvSpPr txBox="1"/>
          <p:nvPr/>
        </p:nvSpPr>
        <p:spPr>
          <a:xfrm>
            <a:off x="3531900" y="2554924"/>
            <a:ext cx="4125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accent2"/>
                </a:solidFill>
                <a:latin typeface="Salesforce Sans"/>
                <a:ea typeface="Salesforce Sans"/>
                <a:cs typeface="Salesforce Sans"/>
                <a:sym typeface="Salesforce Sans"/>
              </a:rPr>
              <a:t>00:00:48</a:t>
            </a:r>
            <a:endParaRPr sz="400">
              <a:solidFill>
                <a:schemeClr val="accent2"/>
              </a:solidFill>
              <a:latin typeface="Salesforce Sans"/>
              <a:ea typeface="Salesforce Sans"/>
              <a:cs typeface="Salesforce Sans"/>
              <a:sym typeface="Salesforce Sans"/>
            </a:endParaRPr>
          </a:p>
        </p:txBody>
      </p:sp>
      <p:sp>
        <p:nvSpPr>
          <p:cNvPr id="706" name="Google Shape;706;p78"/>
          <p:cNvSpPr txBox="1"/>
          <p:nvPr/>
        </p:nvSpPr>
        <p:spPr>
          <a:xfrm>
            <a:off x="3529103" y="2918840"/>
            <a:ext cx="4125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accent2"/>
                </a:solidFill>
                <a:latin typeface="Salesforce Sans"/>
                <a:ea typeface="Salesforce Sans"/>
                <a:cs typeface="Salesforce Sans"/>
                <a:sym typeface="Salesforce Sans"/>
              </a:rPr>
              <a:t>00:00:26</a:t>
            </a:r>
            <a:endParaRPr sz="400">
              <a:solidFill>
                <a:schemeClr val="accent2"/>
              </a:solidFill>
              <a:latin typeface="Salesforce Sans"/>
              <a:ea typeface="Salesforce Sans"/>
              <a:cs typeface="Salesforce Sans"/>
              <a:sym typeface="Salesforc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9"/>
          <p:cNvSpPr txBox="1"/>
          <p:nvPr>
            <p:ph type="title"/>
          </p:nvPr>
        </p:nvSpPr>
        <p:spPr>
          <a:xfrm>
            <a:off x="432169" y="0"/>
            <a:ext cx="7573200" cy="78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Salesforce Sans"/>
                <a:ea typeface="Salesforce Sans"/>
                <a:cs typeface="Salesforce Sans"/>
                <a:sym typeface="Salesforce Sans"/>
              </a:rPr>
              <a:t>Resultados do Teste de Performance</a:t>
            </a:r>
            <a:endParaRPr>
              <a:latin typeface="Salesforce Sans"/>
              <a:ea typeface="Salesforce Sans"/>
              <a:cs typeface="Salesforce Sans"/>
              <a:sym typeface="Salesforce Sans"/>
            </a:endParaRPr>
          </a:p>
        </p:txBody>
      </p:sp>
      <p:sp>
        <p:nvSpPr>
          <p:cNvPr id="712" name="Google Shape;712;p79"/>
          <p:cNvSpPr txBox="1"/>
          <p:nvPr>
            <p:ph idx="1" type="subTitle"/>
          </p:nvPr>
        </p:nvSpPr>
        <p:spPr>
          <a:xfrm>
            <a:off x="432169" y="811528"/>
            <a:ext cx="7799700" cy="4458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200"/>
              </a:spcAft>
              <a:buNone/>
            </a:pPr>
            <a:r>
              <a:rPr lang="en"/>
              <a:t>Troca de Plano - 4400 ordens/hr</a:t>
            </a:r>
            <a:endParaRPr/>
          </a:p>
        </p:txBody>
      </p:sp>
      <p:pic>
        <p:nvPicPr>
          <p:cNvPr id="713" name="Google Shape;713;p79"/>
          <p:cNvPicPr preferRelativeResize="0"/>
          <p:nvPr/>
        </p:nvPicPr>
        <p:blipFill>
          <a:blip r:embed="rId3">
            <a:alphaModFix/>
          </a:blip>
          <a:stretch>
            <a:fillRect/>
          </a:stretch>
        </p:blipFill>
        <p:spPr>
          <a:xfrm>
            <a:off x="7168050" y="421025"/>
            <a:ext cx="977874" cy="304625"/>
          </a:xfrm>
          <a:prstGeom prst="rect">
            <a:avLst/>
          </a:prstGeom>
          <a:noFill/>
          <a:ln>
            <a:noFill/>
          </a:ln>
        </p:spPr>
      </p:pic>
      <p:sp>
        <p:nvSpPr>
          <p:cNvPr id="714" name="Google Shape;714;p79"/>
          <p:cNvSpPr txBox="1"/>
          <p:nvPr>
            <p:ph idx="2" type="body"/>
          </p:nvPr>
        </p:nvSpPr>
        <p:spPr>
          <a:xfrm>
            <a:off x="5541400" y="1489700"/>
            <a:ext cx="3342000" cy="11640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1200"/>
              </a:spcAft>
              <a:buNone/>
            </a:pPr>
            <a:r>
              <a:rPr lang="en" sz="1000"/>
              <a:t>O segundo gráfico mostra como a quantidade total de jobs consumidos pelo processo de criação/configuração de ordem de troca de plano (pink) é significativamente maior do que a quantidade de jobs consumidos no processamento da ordem (marrom).</a:t>
            </a:r>
            <a:endParaRPr sz="1000"/>
          </a:p>
        </p:txBody>
      </p:sp>
      <p:pic>
        <p:nvPicPr>
          <p:cNvPr id="715" name="Google Shape;715;p79"/>
          <p:cNvPicPr preferRelativeResize="0"/>
          <p:nvPr/>
        </p:nvPicPr>
        <p:blipFill>
          <a:blip r:embed="rId4">
            <a:alphaModFix/>
          </a:blip>
          <a:stretch>
            <a:fillRect/>
          </a:stretch>
        </p:blipFill>
        <p:spPr>
          <a:xfrm>
            <a:off x="162525" y="2886075"/>
            <a:ext cx="5263201" cy="953450"/>
          </a:xfrm>
          <a:prstGeom prst="rect">
            <a:avLst/>
          </a:prstGeom>
          <a:noFill/>
          <a:ln>
            <a:noFill/>
          </a:ln>
        </p:spPr>
      </p:pic>
      <p:pic>
        <p:nvPicPr>
          <p:cNvPr id="716" name="Google Shape;716;p79"/>
          <p:cNvPicPr preferRelativeResize="0"/>
          <p:nvPr/>
        </p:nvPicPr>
        <p:blipFill>
          <a:blip r:embed="rId5">
            <a:alphaModFix/>
          </a:blip>
          <a:stretch>
            <a:fillRect/>
          </a:stretch>
        </p:blipFill>
        <p:spPr>
          <a:xfrm>
            <a:off x="5820065" y="2842600"/>
            <a:ext cx="2784676" cy="1475075"/>
          </a:xfrm>
          <a:prstGeom prst="rect">
            <a:avLst/>
          </a:prstGeom>
          <a:noFill/>
          <a:ln>
            <a:noFill/>
          </a:ln>
        </p:spPr>
      </p:pic>
      <p:sp>
        <p:nvSpPr>
          <p:cNvPr id="717" name="Google Shape;717;p79"/>
          <p:cNvSpPr txBox="1"/>
          <p:nvPr>
            <p:ph idx="2" type="body"/>
          </p:nvPr>
        </p:nvSpPr>
        <p:spPr>
          <a:xfrm>
            <a:off x="432175" y="1489700"/>
            <a:ext cx="4862400" cy="11640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1200"/>
              </a:spcAft>
              <a:buNone/>
            </a:pPr>
            <a:r>
              <a:rPr lang="en" sz="1000"/>
              <a:t>O primeiro gráfico mostra um equilíbrio estável de mensagens entre a quantidade de jobs completados (em roxo) e os jobs enfileirados (em pink) - o que explica o gráfico horizontalizado da série "Criação ao Checkout" vista no slide anterior. </a:t>
            </a:r>
            <a:endParaRPr sz="1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id="722" name="Google Shape;722;p80" title="Chart"/>
          <p:cNvPicPr preferRelativeResize="0"/>
          <p:nvPr/>
        </p:nvPicPr>
        <p:blipFill>
          <a:blip r:embed="rId3">
            <a:alphaModFix/>
          </a:blip>
          <a:stretch>
            <a:fillRect/>
          </a:stretch>
        </p:blipFill>
        <p:spPr>
          <a:xfrm>
            <a:off x="3466650" y="1213290"/>
            <a:ext cx="5655050" cy="2468272"/>
          </a:xfrm>
          <a:prstGeom prst="rect">
            <a:avLst/>
          </a:prstGeom>
          <a:noFill/>
          <a:ln>
            <a:noFill/>
          </a:ln>
        </p:spPr>
      </p:pic>
      <p:sp>
        <p:nvSpPr>
          <p:cNvPr id="723" name="Google Shape;723;p80"/>
          <p:cNvSpPr txBox="1"/>
          <p:nvPr>
            <p:ph type="title"/>
          </p:nvPr>
        </p:nvSpPr>
        <p:spPr>
          <a:xfrm>
            <a:off x="428737" y="47628"/>
            <a:ext cx="7717200" cy="742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Salesforce Sans"/>
                <a:ea typeface="Salesforce Sans"/>
                <a:cs typeface="Salesforce Sans"/>
                <a:sym typeface="Salesforce Sans"/>
              </a:rPr>
              <a:t>Resultados do Teste de Performance</a:t>
            </a:r>
            <a:endParaRPr>
              <a:latin typeface="Salesforce Sans"/>
              <a:ea typeface="Salesforce Sans"/>
              <a:cs typeface="Salesforce Sans"/>
              <a:sym typeface="Salesforce Sans"/>
            </a:endParaRPr>
          </a:p>
        </p:txBody>
      </p:sp>
      <p:sp>
        <p:nvSpPr>
          <p:cNvPr id="724" name="Google Shape;724;p80"/>
          <p:cNvSpPr txBox="1"/>
          <p:nvPr>
            <p:ph idx="2" type="body"/>
          </p:nvPr>
        </p:nvSpPr>
        <p:spPr>
          <a:xfrm>
            <a:off x="428740" y="822884"/>
            <a:ext cx="8286600" cy="254100"/>
          </a:xfrm>
          <a:prstGeom prst="rect">
            <a:avLst/>
          </a:prstGeom>
        </p:spPr>
        <p:txBody>
          <a:bodyPr anchorCtr="0" anchor="t" bIns="0" lIns="0" spcFirstLastPara="1" rIns="0" wrap="square" tIns="0">
            <a:noAutofit/>
          </a:bodyPr>
          <a:lstStyle/>
          <a:p>
            <a:pPr indent="0" lvl="0" marL="0" rtl="0" algn="l">
              <a:spcBef>
                <a:spcPts val="0"/>
              </a:spcBef>
              <a:spcAft>
                <a:spcPts val="200"/>
              </a:spcAft>
              <a:buNone/>
            </a:pPr>
            <a:r>
              <a:rPr lang="en"/>
              <a:t>Troca de Plano - </a:t>
            </a:r>
            <a:r>
              <a:rPr lang="en"/>
              <a:t>6621</a:t>
            </a:r>
            <a:r>
              <a:rPr lang="en"/>
              <a:t> ordens/hr</a:t>
            </a:r>
            <a:endParaRPr/>
          </a:p>
        </p:txBody>
      </p:sp>
      <p:pic>
        <p:nvPicPr>
          <p:cNvPr id="725" name="Google Shape;725;p80"/>
          <p:cNvPicPr preferRelativeResize="0"/>
          <p:nvPr/>
        </p:nvPicPr>
        <p:blipFill>
          <a:blip r:embed="rId4">
            <a:alphaModFix/>
          </a:blip>
          <a:stretch>
            <a:fillRect/>
          </a:stretch>
        </p:blipFill>
        <p:spPr>
          <a:xfrm>
            <a:off x="7168050" y="421025"/>
            <a:ext cx="977874" cy="304625"/>
          </a:xfrm>
          <a:prstGeom prst="rect">
            <a:avLst/>
          </a:prstGeom>
          <a:noFill/>
          <a:ln>
            <a:noFill/>
          </a:ln>
        </p:spPr>
      </p:pic>
      <p:sp>
        <p:nvSpPr>
          <p:cNvPr id="726" name="Google Shape;726;p80"/>
          <p:cNvSpPr txBox="1"/>
          <p:nvPr>
            <p:ph idx="1" type="body"/>
          </p:nvPr>
        </p:nvSpPr>
        <p:spPr>
          <a:xfrm>
            <a:off x="433500" y="1213300"/>
            <a:ext cx="3043800" cy="2272500"/>
          </a:xfrm>
          <a:prstGeom prst="rect">
            <a:avLst/>
          </a:prstGeom>
        </p:spPr>
        <p:txBody>
          <a:bodyPr anchorCtr="0" anchor="ctr" bIns="0" lIns="0" spcFirstLastPara="1" rIns="0" wrap="square" tIns="0">
            <a:noAutofit/>
          </a:bodyPr>
          <a:lstStyle/>
          <a:p>
            <a:pPr indent="0" lvl="0" marL="0" rtl="0" algn="l">
              <a:lnSpc>
                <a:spcPct val="115000"/>
              </a:lnSpc>
              <a:spcBef>
                <a:spcPts val="1200"/>
              </a:spcBef>
              <a:spcAft>
                <a:spcPts val="0"/>
              </a:spcAft>
              <a:buNone/>
            </a:pPr>
            <a:r>
              <a:rPr lang="en" sz="1100"/>
              <a:t>Durante uma troca de plano, observamos que o tempo de processamento da ativação se manteve bastante estável e baixo durante quase todo o período do teste, com exceção do final, onde notamos um ligeiro aumento no tempo de processamento.</a:t>
            </a:r>
            <a:endParaRPr sz="1100"/>
          </a:p>
          <a:p>
            <a:pPr indent="0" lvl="0" marL="0" rtl="0" algn="l">
              <a:lnSpc>
                <a:spcPct val="115000"/>
              </a:lnSpc>
              <a:spcBef>
                <a:spcPts val="1200"/>
              </a:spcBef>
              <a:spcAft>
                <a:spcPts val="1200"/>
              </a:spcAft>
              <a:buNone/>
            </a:pPr>
            <a:r>
              <a:rPr lang="en" sz="1100"/>
              <a:t>Por outro lado, o tempo de checkout mostrou um aumento gradual no tempo, indicando um enfileiramento das ordens diferente da Habilitação Remota, ainda na fase de checkout.</a:t>
            </a:r>
            <a:endParaRPr sz="1200"/>
          </a:p>
        </p:txBody>
      </p:sp>
      <p:graphicFrame>
        <p:nvGraphicFramePr>
          <p:cNvPr id="727" name="Google Shape;727;p80"/>
          <p:cNvGraphicFramePr/>
          <p:nvPr/>
        </p:nvGraphicFramePr>
        <p:xfrm>
          <a:off x="755875" y="3587025"/>
          <a:ext cx="3000000" cy="3000000"/>
        </p:xfrm>
        <a:graphic>
          <a:graphicData uri="http://schemas.openxmlformats.org/drawingml/2006/table">
            <a:tbl>
              <a:tblPr>
                <a:noFill/>
                <a:tableStyleId>{337C9B37-6359-41BF-B23F-501517FBCADF}</a:tableStyleId>
              </a:tblPr>
              <a:tblGrid>
                <a:gridCol w="848425"/>
                <a:gridCol w="660750"/>
                <a:gridCol w="889875"/>
              </a:tblGrid>
              <a:tr h="157175">
                <a:tc gridSpan="2">
                  <a:txBody>
                    <a:bodyPr/>
                    <a:lstStyle/>
                    <a:p>
                      <a:pPr indent="0" lvl="0" marL="0" rtl="0" algn="ctr">
                        <a:lnSpc>
                          <a:spcPct val="115000"/>
                        </a:lnSpc>
                        <a:spcBef>
                          <a:spcPts val="0"/>
                        </a:spcBef>
                        <a:spcAft>
                          <a:spcPts val="0"/>
                        </a:spcAft>
                        <a:buNone/>
                      </a:pPr>
                      <a:r>
                        <a:rPr b="1" lang="en" sz="1000"/>
                        <a:t>Observed</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a:txBody>
                    <a:bodyPr/>
                    <a:lstStyle/>
                    <a:p>
                      <a:pPr indent="0" lvl="0" marL="0" rtl="0" algn="ctr">
                        <a:lnSpc>
                          <a:spcPct val="115000"/>
                        </a:lnSpc>
                        <a:spcBef>
                          <a:spcPts val="0"/>
                        </a:spcBef>
                        <a:spcAft>
                          <a:spcPts val="0"/>
                        </a:spcAft>
                        <a:buNone/>
                      </a:pPr>
                      <a:r>
                        <a:rPr b="1" lang="en" sz="1000"/>
                        <a:t>Estimated</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57175">
                <a:tc>
                  <a:txBody>
                    <a:bodyPr/>
                    <a:lstStyle/>
                    <a:p>
                      <a:pPr indent="0" lvl="0" marL="0" rtl="0" algn="l">
                        <a:lnSpc>
                          <a:spcPct val="115000"/>
                        </a:lnSpc>
                        <a:spcBef>
                          <a:spcPts val="0"/>
                        </a:spcBef>
                        <a:spcAft>
                          <a:spcPts val="0"/>
                        </a:spcAft>
                        <a:buNone/>
                      </a:pPr>
                      <a:r>
                        <a:rPr lang="en" sz="1000"/>
                        <a:t>Exec. Time: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1:00:00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24:00:00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57175">
                <a:tc>
                  <a:txBody>
                    <a:bodyPr/>
                    <a:lstStyle/>
                    <a:p>
                      <a:pPr indent="0" lvl="0" marL="0" rtl="0" algn="l">
                        <a:lnSpc>
                          <a:spcPct val="115000"/>
                        </a:lnSpc>
                        <a:spcBef>
                          <a:spcPts val="0"/>
                        </a:spcBef>
                        <a:spcAft>
                          <a:spcPts val="0"/>
                        </a:spcAft>
                        <a:buNone/>
                      </a:pPr>
                      <a:r>
                        <a:rPr lang="en" sz="1000"/>
                        <a:t>Total Orders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6621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158860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88600">
                <a:tc>
                  <a:txBody>
                    <a:bodyPr/>
                    <a:lstStyle/>
                    <a:p>
                      <a:pPr indent="0" lvl="0" marL="0" rtl="0" algn="l">
                        <a:lnSpc>
                          <a:spcPct val="115000"/>
                        </a:lnSpc>
                        <a:spcBef>
                          <a:spcPts val="0"/>
                        </a:spcBef>
                        <a:spcAft>
                          <a:spcPts val="0"/>
                        </a:spcAft>
                        <a:buNone/>
                      </a:pPr>
                      <a:r>
                        <a:rPr lang="en" sz="1000"/>
                        <a:t>Orders/min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158,86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cxnSp>
        <p:nvCxnSpPr>
          <p:cNvPr id="728" name="Google Shape;728;p80"/>
          <p:cNvCxnSpPr/>
          <p:nvPr/>
        </p:nvCxnSpPr>
        <p:spPr>
          <a:xfrm flipH="1" rot="10800000">
            <a:off x="3869357" y="3371400"/>
            <a:ext cx="5124300" cy="10800"/>
          </a:xfrm>
          <a:prstGeom prst="straightConnector1">
            <a:avLst/>
          </a:prstGeom>
          <a:noFill/>
          <a:ln cap="flat" cmpd="sng" w="9525">
            <a:solidFill>
              <a:srgbClr val="9900FF"/>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729" name="Google Shape;729;p80"/>
          <p:cNvCxnSpPr/>
          <p:nvPr/>
        </p:nvCxnSpPr>
        <p:spPr>
          <a:xfrm flipH="1" rot="10800000">
            <a:off x="3869357" y="2363547"/>
            <a:ext cx="5124300" cy="10800"/>
          </a:xfrm>
          <a:prstGeom prst="straightConnector1">
            <a:avLst/>
          </a:prstGeom>
          <a:noFill/>
          <a:ln cap="flat" cmpd="sng" w="9525">
            <a:solidFill>
              <a:srgbClr val="B45F06"/>
            </a:solidFill>
            <a:prstDash val="solid"/>
            <a:round/>
            <a:headEnd len="med" w="med" type="none"/>
            <a:tailEnd len="med" w="med" type="none"/>
          </a:ln>
          <a:effectLst>
            <a:outerShdw blurRad="57150" rotWithShape="0" algn="bl" dir="5400000" dist="19050">
              <a:srgbClr val="000000">
                <a:alpha val="50000"/>
              </a:srgbClr>
            </a:outerShdw>
          </a:effectLst>
        </p:spPr>
      </p:cxnSp>
      <p:sp>
        <p:nvSpPr>
          <p:cNvPr id="730" name="Google Shape;730;p80"/>
          <p:cNvSpPr txBox="1"/>
          <p:nvPr/>
        </p:nvSpPr>
        <p:spPr>
          <a:xfrm>
            <a:off x="3532187" y="2233429"/>
            <a:ext cx="4125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accent2"/>
                </a:solidFill>
                <a:latin typeface="Salesforce Sans"/>
                <a:ea typeface="Salesforce Sans"/>
                <a:cs typeface="Salesforce Sans"/>
                <a:sym typeface="Salesforce Sans"/>
              </a:rPr>
              <a:t>00:08:09</a:t>
            </a:r>
            <a:endParaRPr sz="400">
              <a:solidFill>
                <a:schemeClr val="accent2"/>
              </a:solidFill>
              <a:latin typeface="Salesforce Sans"/>
              <a:ea typeface="Salesforce Sans"/>
              <a:cs typeface="Salesforce Sans"/>
              <a:sym typeface="Salesforce Sans"/>
            </a:endParaRPr>
          </a:p>
        </p:txBody>
      </p:sp>
      <p:cxnSp>
        <p:nvCxnSpPr>
          <p:cNvPr id="731" name="Google Shape;731;p80"/>
          <p:cNvCxnSpPr/>
          <p:nvPr/>
        </p:nvCxnSpPr>
        <p:spPr>
          <a:xfrm flipH="1" rot="10800000">
            <a:off x="3869871" y="2454846"/>
            <a:ext cx="5124300" cy="10800"/>
          </a:xfrm>
          <a:prstGeom prst="straightConnector1">
            <a:avLst/>
          </a:prstGeom>
          <a:noFill/>
          <a:ln cap="flat" cmpd="sng" w="9525">
            <a:solidFill>
              <a:srgbClr val="000000"/>
            </a:solidFill>
            <a:prstDash val="solid"/>
            <a:round/>
            <a:headEnd len="med" w="med" type="none"/>
            <a:tailEnd len="med" w="med" type="none"/>
          </a:ln>
          <a:effectLst>
            <a:outerShdw blurRad="57150" rotWithShape="0" algn="bl" dir="5400000" dist="19050">
              <a:srgbClr val="000000">
                <a:alpha val="50000"/>
              </a:srgbClr>
            </a:outerShdw>
          </a:effectLst>
        </p:spPr>
      </p:cxnSp>
      <p:sp>
        <p:nvSpPr>
          <p:cNvPr id="732" name="Google Shape;732;p80"/>
          <p:cNvSpPr txBox="1"/>
          <p:nvPr/>
        </p:nvSpPr>
        <p:spPr>
          <a:xfrm>
            <a:off x="3531900" y="2369940"/>
            <a:ext cx="4125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accent2"/>
                </a:solidFill>
                <a:latin typeface="Salesforce Sans"/>
                <a:ea typeface="Salesforce Sans"/>
                <a:cs typeface="Salesforce Sans"/>
                <a:sym typeface="Salesforce Sans"/>
              </a:rPr>
              <a:t>00:07:37</a:t>
            </a:r>
            <a:endParaRPr sz="400">
              <a:solidFill>
                <a:schemeClr val="accent2"/>
              </a:solidFill>
              <a:latin typeface="Salesforce Sans"/>
              <a:ea typeface="Salesforce Sans"/>
              <a:cs typeface="Salesforce Sans"/>
              <a:sym typeface="Salesforce Sans"/>
            </a:endParaRPr>
          </a:p>
        </p:txBody>
      </p:sp>
      <p:sp>
        <p:nvSpPr>
          <p:cNvPr id="733" name="Google Shape;733;p80"/>
          <p:cNvSpPr txBox="1"/>
          <p:nvPr/>
        </p:nvSpPr>
        <p:spPr>
          <a:xfrm>
            <a:off x="3529103" y="3211421"/>
            <a:ext cx="4125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accent2"/>
                </a:solidFill>
                <a:latin typeface="Salesforce Sans"/>
                <a:ea typeface="Salesforce Sans"/>
                <a:cs typeface="Salesforce Sans"/>
                <a:sym typeface="Salesforce Sans"/>
              </a:rPr>
              <a:t>00:00:32</a:t>
            </a:r>
            <a:endParaRPr sz="400">
              <a:solidFill>
                <a:schemeClr val="accent2"/>
              </a:solidFill>
              <a:latin typeface="Salesforce Sans"/>
              <a:ea typeface="Salesforce Sans"/>
              <a:cs typeface="Salesforce Sans"/>
              <a:sym typeface="Salesforce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81"/>
          <p:cNvSpPr txBox="1"/>
          <p:nvPr>
            <p:ph type="title"/>
          </p:nvPr>
        </p:nvSpPr>
        <p:spPr>
          <a:xfrm>
            <a:off x="432169" y="0"/>
            <a:ext cx="7573200" cy="78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Salesforce Sans"/>
                <a:ea typeface="Salesforce Sans"/>
                <a:cs typeface="Salesforce Sans"/>
                <a:sym typeface="Salesforce Sans"/>
              </a:rPr>
              <a:t>Resultados do Teste de Performance</a:t>
            </a:r>
            <a:endParaRPr>
              <a:latin typeface="Salesforce Sans"/>
              <a:ea typeface="Salesforce Sans"/>
              <a:cs typeface="Salesforce Sans"/>
              <a:sym typeface="Salesforce Sans"/>
            </a:endParaRPr>
          </a:p>
        </p:txBody>
      </p:sp>
      <p:sp>
        <p:nvSpPr>
          <p:cNvPr id="739" name="Google Shape;739;p81"/>
          <p:cNvSpPr txBox="1"/>
          <p:nvPr>
            <p:ph idx="1" type="subTitle"/>
          </p:nvPr>
        </p:nvSpPr>
        <p:spPr>
          <a:xfrm>
            <a:off x="432169" y="811528"/>
            <a:ext cx="7799700" cy="4458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200"/>
              </a:spcAft>
              <a:buNone/>
            </a:pPr>
            <a:r>
              <a:rPr lang="en"/>
              <a:t>Troca de Plano - </a:t>
            </a:r>
            <a:r>
              <a:rPr lang="en"/>
              <a:t>6621</a:t>
            </a:r>
            <a:r>
              <a:rPr lang="en"/>
              <a:t> ordens/hr</a:t>
            </a:r>
            <a:endParaRPr/>
          </a:p>
        </p:txBody>
      </p:sp>
      <p:pic>
        <p:nvPicPr>
          <p:cNvPr id="740" name="Google Shape;740;p81"/>
          <p:cNvPicPr preferRelativeResize="0"/>
          <p:nvPr/>
        </p:nvPicPr>
        <p:blipFill>
          <a:blip r:embed="rId3">
            <a:alphaModFix/>
          </a:blip>
          <a:stretch>
            <a:fillRect/>
          </a:stretch>
        </p:blipFill>
        <p:spPr>
          <a:xfrm>
            <a:off x="7168050" y="421025"/>
            <a:ext cx="977874" cy="304625"/>
          </a:xfrm>
          <a:prstGeom prst="rect">
            <a:avLst/>
          </a:prstGeom>
          <a:noFill/>
          <a:ln>
            <a:noFill/>
          </a:ln>
        </p:spPr>
      </p:pic>
      <p:sp>
        <p:nvSpPr>
          <p:cNvPr id="741" name="Google Shape;741;p81"/>
          <p:cNvSpPr txBox="1"/>
          <p:nvPr>
            <p:ph idx="2" type="body"/>
          </p:nvPr>
        </p:nvSpPr>
        <p:spPr>
          <a:xfrm>
            <a:off x="432175" y="1489700"/>
            <a:ext cx="4862400" cy="11640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1200"/>
              </a:spcAft>
              <a:buNone/>
            </a:pPr>
            <a:r>
              <a:rPr lang="en" sz="1000"/>
              <a:t>O primeiro gráfico mostra um ligeiro acúmulo de mensagens devido a quantidade de jobs completados (em roxo) ligeiramente menor do que os jobs enfileirados (em pink) - o que explica a quantidade de tempo crescente da série "Criação ao Checkout" vista no slide anterior. </a:t>
            </a:r>
            <a:endParaRPr sz="1000"/>
          </a:p>
        </p:txBody>
      </p:sp>
      <p:pic>
        <p:nvPicPr>
          <p:cNvPr id="742" name="Google Shape;742;p81"/>
          <p:cNvPicPr preferRelativeResize="0"/>
          <p:nvPr/>
        </p:nvPicPr>
        <p:blipFill>
          <a:blip r:embed="rId4">
            <a:alphaModFix/>
          </a:blip>
          <a:stretch>
            <a:fillRect/>
          </a:stretch>
        </p:blipFill>
        <p:spPr>
          <a:xfrm>
            <a:off x="5541400" y="2838702"/>
            <a:ext cx="3379550" cy="1281750"/>
          </a:xfrm>
          <a:prstGeom prst="rect">
            <a:avLst/>
          </a:prstGeom>
          <a:noFill/>
          <a:ln>
            <a:noFill/>
          </a:ln>
        </p:spPr>
      </p:pic>
      <p:pic>
        <p:nvPicPr>
          <p:cNvPr id="743" name="Google Shape;743;p81"/>
          <p:cNvPicPr preferRelativeResize="0"/>
          <p:nvPr/>
        </p:nvPicPr>
        <p:blipFill>
          <a:blip r:embed="rId5">
            <a:alphaModFix/>
          </a:blip>
          <a:stretch>
            <a:fillRect/>
          </a:stretch>
        </p:blipFill>
        <p:spPr>
          <a:xfrm>
            <a:off x="191975" y="2838702"/>
            <a:ext cx="5102577" cy="1193425"/>
          </a:xfrm>
          <a:prstGeom prst="rect">
            <a:avLst/>
          </a:prstGeom>
          <a:noFill/>
          <a:ln>
            <a:noFill/>
          </a:ln>
        </p:spPr>
      </p:pic>
      <p:sp>
        <p:nvSpPr>
          <p:cNvPr id="744" name="Google Shape;744;p81"/>
          <p:cNvSpPr txBox="1"/>
          <p:nvPr>
            <p:ph idx="2" type="body"/>
          </p:nvPr>
        </p:nvSpPr>
        <p:spPr>
          <a:xfrm>
            <a:off x="5541400" y="1489700"/>
            <a:ext cx="3342000" cy="11640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1200"/>
              </a:spcAft>
              <a:buNone/>
            </a:pPr>
            <a:r>
              <a:rPr lang="en" sz="1000"/>
              <a:t>O segundo gráfico mostra como a quantidade total de jobs consumidos pelo processo de criação/configuração de ordem de troca de plano (pink) é significativamente maior do que a quantidade de jobs consumidos no processamento da ordem (marrom).</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5"/>
          <p:cNvSpPr txBox="1"/>
          <p:nvPr>
            <p:ph type="title"/>
          </p:nvPr>
        </p:nvSpPr>
        <p:spPr>
          <a:xfrm>
            <a:off x="428737" y="47628"/>
            <a:ext cx="7718100" cy="742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Histórico e contexto deste documento</a:t>
            </a:r>
            <a:endParaRPr/>
          </a:p>
        </p:txBody>
      </p:sp>
      <p:sp>
        <p:nvSpPr>
          <p:cNvPr id="474" name="Google Shape;474;p55"/>
          <p:cNvSpPr txBox="1"/>
          <p:nvPr>
            <p:ph idx="1" type="body"/>
          </p:nvPr>
        </p:nvSpPr>
        <p:spPr>
          <a:xfrm>
            <a:off x="428725" y="1521026"/>
            <a:ext cx="3978600" cy="26259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b="1" lang="en" sz="1100">
                <a:solidFill>
                  <a:srgbClr val="990000"/>
                </a:solidFill>
              </a:rPr>
              <a:t>Em janeiro de 2024,</a:t>
            </a:r>
            <a:r>
              <a:rPr lang="en" sz="1100"/>
              <a:t> ao analisarmos o erro de "CPU time exceeded" na ordem de troca de plano do Valentina, recomendamos como ação de médio prazo a revisão do catálogo técnico, conforme imagem ao lado.</a:t>
            </a:r>
            <a:endParaRPr sz="1100"/>
          </a:p>
          <a:p>
            <a:pPr indent="0" lvl="0" marL="0" rtl="0" algn="l">
              <a:lnSpc>
                <a:spcPct val="115000"/>
              </a:lnSpc>
              <a:spcBef>
                <a:spcPts val="1200"/>
              </a:spcBef>
              <a:spcAft>
                <a:spcPts val="0"/>
              </a:spcAft>
              <a:buNone/>
            </a:pPr>
            <a:r>
              <a:rPr lang="en" sz="1100"/>
              <a:t>O catálogo técnico do projeto Valentina modela produtos técnicos orientados à sistemas ao invés de à serviços, como em geral a indústria de Telecomunicações opera. </a:t>
            </a:r>
            <a:endParaRPr sz="1100"/>
          </a:p>
          <a:p>
            <a:pPr indent="0" lvl="0" marL="0" rtl="0" algn="l">
              <a:lnSpc>
                <a:spcPct val="115000"/>
              </a:lnSpc>
              <a:spcBef>
                <a:spcPts val="1200"/>
              </a:spcBef>
              <a:spcAft>
                <a:spcPts val="1200"/>
              </a:spcAft>
              <a:buNone/>
            </a:pPr>
            <a:r>
              <a:rPr lang="en" sz="1100"/>
              <a:t>Esta modelagem é vista pela Salesforce como a aquisição de um débito técnico - o que significa que apesar de funcionalmente ela entregar os requisitos solicitados, à médio/longo prazo existirão problemas associados à prática.</a:t>
            </a:r>
            <a:endParaRPr sz="1100"/>
          </a:p>
        </p:txBody>
      </p:sp>
      <p:pic>
        <p:nvPicPr>
          <p:cNvPr id="475" name="Google Shape;475;p55"/>
          <p:cNvPicPr preferRelativeResize="0"/>
          <p:nvPr/>
        </p:nvPicPr>
        <p:blipFill>
          <a:blip r:embed="rId3">
            <a:alphaModFix/>
          </a:blip>
          <a:stretch>
            <a:fillRect/>
          </a:stretch>
        </p:blipFill>
        <p:spPr>
          <a:xfrm>
            <a:off x="7168050" y="421025"/>
            <a:ext cx="977874" cy="304625"/>
          </a:xfrm>
          <a:prstGeom prst="rect">
            <a:avLst/>
          </a:prstGeom>
          <a:noFill/>
          <a:ln>
            <a:noFill/>
          </a:ln>
        </p:spPr>
      </p:pic>
      <p:pic>
        <p:nvPicPr>
          <p:cNvPr id="476" name="Google Shape;476;p55"/>
          <p:cNvPicPr preferRelativeResize="0"/>
          <p:nvPr/>
        </p:nvPicPr>
        <p:blipFill>
          <a:blip r:embed="rId4">
            <a:alphaModFix/>
          </a:blip>
          <a:stretch>
            <a:fillRect/>
          </a:stretch>
        </p:blipFill>
        <p:spPr>
          <a:xfrm>
            <a:off x="4498350" y="1584400"/>
            <a:ext cx="4348027" cy="2585799"/>
          </a:xfrm>
          <a:prstGeom prst="rect">
            <a:avLst/>
          </a:prstGeom>
          <a:noFill/>
          <a:ln>
            <a:noFill/>
          </a:ln>
        </p:spPr>
      </p:pic>
      <p:sp>
        <p:nvSpPr>
          <p:cNvPr id="477" name="Google Shape;477;p55"/>
          <p:cNvSpPr/>
          <p:nvPr/>
        </p:nvSpPr>
        <p:spPr>
          <a:xfrm>
            <a:off x="7449241" y="2285412"/>
            <a:ext cx="1172100" cy="15864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lesforce Sans"/>
              <a:ea typeface="Salesforce Sans"/>
              <a:cs typeface="Salesforce Sans"/>
              <a:sym typeface="Salesforce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id="749" name="Google Shape;749;p82" title="Chart"/>
          <p:cNvPicPr preferRelativeResize="0"/>
          <p:nvPr/>
        </p:nvPicPr>
        <p:blipFill>
          <a:blip r:embed="rId3">
            <a:alphaModFix/>
          </a:blip>
          <a:stretch>
            <a:fillRect/>
          </a:stretch>
        </p:blipFill>
        <p:spPr>
          <a:xfrm>
            <a:off x="3444350" y="1140776"/>
            <a:ext cx="5699649" cy="2487750"/>
          </a:xfrm>
          <a:prstGeom prst="rect">
            <a:avLst/>
          </a:prstGeom>
          <a:noFill/>
          <a:ln>
            <a:noFill/>
          </a:ln>
        </p:spPr>
      </p:pic>
      <p:sp>
        <p:nvSpPr>
          <p:cNvPr id="750" name="Google Shape;750;p82"/>
          <p:cNvSpPr txBox="1"/>
          <p:nvPr>
            <p:ph idx="1" type="body"/>
          </p:nvPr>
        </p:nvSpPr>
        <p:spPr>
          <a:xfrm>
            <a:off x="428725" y="1371600"/>
            <a:ext cx="3043800" cy="1651200"/>
          </a:xfrm>
          <a:prstGeom prst="rect">
            <a:avLst/>
          </a:prstGeom>
        </p:spPr>
        <p:txBody>
          <a:bodyPr anchorCtr="0" anchor="ctr" bIns="0" lIns="0" spcFirstLastPara="1" rIns="0" wrap="square" tIns="0">
            <a:noAutofit/>
          </a:bodyPr>
          <a:lstStyle/>
          <a:p>
            <a:pPr indent="0" lvl="0" marL="0" rtl="0" algn="l">
              <a:lnSpc>
                <a:spcPct val="115000"/>
              </a:lnSpc>
              <a:spcBef>
                <a:spcPts val="1200"/>
              </a:spcBef>
              <a:spcAft>
                <a:spcPts val="0"/>
              </a:spcAft>
              <a:buNone/>
            </a:pPr>
            <a:r>
              <a:rPr lang="en" sz="1100"/>
              <a:t>Nesta execução voltamos a </a:t>
            </a:r>
            <a:r>
              <a:rPr lang="en" sz="1100"/>
              <a:t>observar que o tempo de processamento do Checkout à ativação se manteve bastante estável, com exceção do final, onde, mais uma vez, notamos um ligeiro aumento no tempo de processamento.</a:t>
            </a:r>
            <a:endParaRPr sz="1100"/>
          </a:p>
          <a:p>
            <a:pPr indent="0" lvl="0" marL="0" rtl="0" algn="l">
              <a:lnSpc>
                <a:spcPct val="115000"/>
              </a:lnSpc>
              <a:spcBef>
                <a:spcPts val="1200"/>
              </a:spcBef>
              <a:spcAft>
                <a:spcPts val="1200"/>
              </a:spcAft>
              <a:buNone/>
            </a:pPr>
            <a:r>
              <a:rPr lang="en" sz="1100"/>
              <a:t>O tempo de checkout mostrou um aumento gradual no tempo, indicando um enfileiramento na fase de configuração e checkout da ordem.</a:t>
            </a:r>
            <a:endParaRPr sz="1100"/>
          </a:p>
        </p:txBody>
      </p:sp>
      <p:sp>
        <p:nvSpPr>
          <p:cNvPr id="751" name="Google Shape;751;p82"/>
          <p:cNvSpPr txBox="1"/>
          <p:nvPr>
            <p:ph type="title"/>
          </p:nvPr>
        </p:nvSpPr>
        <p:spPr>
          <a:xfrm>
            <a:off x="428737" y="47628"/>
            <a:ext cx="7717200" cy="742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Salesforce Sans"/>
                <a:ea typeface="Salesforce Sans"/>
                <a:cs typeface="Salesforce Sans"/>
                <a:sym typeface="Salesforce Sans"/>
              </a:rPr>
              <a:t>Resultados do Teste de Performance</a:t>
            </a:r>
            <a:endParaRPr>
              <a:latin typeface="Salesforce Sans"/>
              <a:ea typeface="Salesforce Sans"/>
              <a:cs typeface="Salesforce Sans"/>
              <a:sym typeface="Salesforce Sans"/>
            </a:endParaRPr>
          </a:p>
        </p:txBody>
      </p:sp>
      <p:sp>
        <p:nvSpPr>
          <p:cNvPr id="752" name="Google Shape;752;p82"/>
          <p:cNvSpPr txBox="1"/>
          <p:nvPr>
            <p:ph idx="2" type="body"/>
          </p:nvPr>
        </p:nvSpPr>
        <p:spPr>
          <a:xfrm>
            <a:off x="428740" y="822884"/>
            <a:ext cx="8286600" cy="254100"/>
          </a:xfrm>
          <a:prstGeom prst="rect">
            <a:avLst/>
          </a:prstGeom>
        </p:spPr>
        <p:txBody>
          <a:bodyPr anchorCtr="0" anchor="t" bIns="0" lIns="0" spcFirstLastPara="1" rIns="0" wrap="square" tIns="0">
            <a:noAutofit/>
          </a:bodyPr>
          <a:lstStyle/>
          <a:p>
            <a:pPr indent="0" lvl="0" marL="0" rtl="0" algn="l">
              <a:spcBef>
                <a:spcPts val="0"/>
              </a:spcBef>
              <a:spcAft>
                <a:spcPts val="200"/>
              </a:spcAft>
              <a:buNone/>
            </a:pPr>
            <a:r>
              <a:rPr lang="en"/>
              <a:t>Troca de Plano</a:t>
            </a:r>
            <a:r>
              <a:rPr lang="en"/>
              <a:t> - </a:t>
            </a:r>
            <a:r>
              <a:rPr lang="en"/>
              <a:t>8649</a:t>
            </a:r>
            <a:r>
              <a:rPr lang="en"/>
              <a:t> ordens/hr</a:t>
            </a:r>
            <a:endParaRPr/>
          </a:p>
        </p:txBody>
      </p:sp>
      <p:pic>
        <p:nvPicPr>
          <p:cNvPr id="753" name="Google Shape;753;p82"/>
          <p:cNvPicPr preferRelativeResize="0"/>
          <p:nvPr/>
        </p:nvPicPr>
        <p:blipFill>
          <a:blip r:embed="rId4">
            <a:alphaModFix/>
          </a:blip>
          <a:stretch>
            <a:fillRect/>
          </a:stretch>
        </p:blipFill>
        <p:spPr>
          <a:xfrm>
            <a:off x="7168050" y="421025"/>
            <a:ext cx="977874" cy="304625"/>
          </a:xfrm>
          <a:prstGeom prst="rect">
            <a:avLst/>
          </a:prstGeom>
          <a:noFill/>
          <a:ln>
            <a:noFill/>
          </a:ln>
        </p:spPr>
      </p:pic>
      <p:graphicFrame>
        <p:nvGraphicFramePr>
          <p:cNvPr id="754" name="Google Shape;754;p82"/>
          <p:cNvGraphicFramePr/>
          <p:nvPr/>
        </p:nvGraphicFramePr>
        <p:xfrm>
          <a:off x="685238" y="3567450"/>
          <a:ext cx="3000000" cy="3000000"/>
        </p:xfrm>
        <a:graphic>
          <a:graphicData uri="http://schemas.openxmlformats.org/drawingml/2006/table">
            <a:tbl>
              <a:tblPr>
                <a:noFill/>
                <a:tableStyleId>{337C9B37-6359-41BF-B23F-501517FBCADF}</a:tableStyleId>
              </a:tblPr>
              <a:tblGrid>
                <a:gridCol w="848425"/>
                <a:gridCol w="660750"/>
                <a:gridCol w="889875"/>
              </a:tblGrid>
              <a:tr h="157175">
                <a:tc gridSpan="2">
                  <a:txBody>
                    <a:bodyPr/>
                    <a:lstStyle/>
                    <a:p>
                      <a:pPr indent="0" lvl="0" marL="0" rtl="0" algn="ctr">
                        <a:lnSpc>
                          <a:spcPct val="115000"/>
                        </a:lnSpc>
                        <a:spcBef>
                          <a:spcPts val="0"/>
                        </a:spcBef>
                        <a:spcAft>
                          <a:spcPts val="0"/>
                        </a:spcAft>
                        <a:buNone/>
                      </a:pPr>
                      <a:r>
                        <a:rPr b="1" lang="en" sz="1000"/>
                        <a:t>Observed</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a:txBody>
                    <a:bodyPr/>
                    <a:lstStyle/>
                    <a:p>
                      <a:pPr indent="0" lvl="0" marL="0" rtl="0" algn="ctr">
                        <a:lnSpc>
                          <a:spcPct val="115000"/>
                        </a:lnSpc>
                        <a:spcBef>
                          <a:spcPts val="0"/>
                        </a:spcBef>
                        <a:spcAft>
                          <a:spcPts val="0"/>
                        </a:spcAft>
                        <a:buNone/>
                      </a:pPr>
                      <a:r>
                        <a:rPr b="1" lang="en" sz="1000"/>
                        <a:t>Estimated</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57175">
                <a:tc>
                  <a:txBody>
                    <a:bodyPr/>
                    <a:lstStyle/>
                    <a:p>
                      <a:pPr indent="0" lvl="0" marL="0" rtl="0" algn="l">
                        <a:lnSpc>
                          <a:spcPct val="115000"/>
                        </a:lnSpc>
                        <a:spcBef>
                          <a:spcPts val="0"/>
                        </a:spcBef>
                        <a:spcAft>
                          <a:spcPts val="0"/>
                        </a:spcAft>
                        <a:buNone/>
                      </a:pPr>
                      <a:r>
                        <a:rPr lang="en" sz="1000"/>
                        <a:t>Exec. Time: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1:00:00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24:00:00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57175">
                <a:tc>
                  <a:txBody>
                    <a:bodyPr/>
                    <a:lstStyle/>
                    <a:p>
                      <a:pPr indent="0" lvl="0" marL="0" rtl="0" algn="l">
                        <a:lnSpc>
                          <a:spcPct val="115000"/>
                        </a:lnSpc>
                        <a:spcBef>
                          <a:spcPts val="0"/>
                        </a:spcBef>
                        <a:spcAft>
                          <a:spcPts val="0"/>
                        </a:spcAft>
                        <a:buNone/>
                      </a:pPr>
                      <a:r>
                        <a:rPr lang="en" sz="1000"/>
                        <a:t>Total Orders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8649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207634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88600">
                <a:tc>
                  <a:txBody>
                    <a:bodyPr/>
                    <a:lstStyle/>
                    <a:p>
                      <a:pPr indent="0" lvl="0" marL="0" rtl="0" algn="l">
                        <a:lnSpc>
                          <a:spcPct val="115000"/>
                        </a:lnSpc>
                        <a:spcBef>
                          <a:spcPts val="0"/>
                        </a:spcBef>
                        <a:spcAft>
                          <a:spcPts val="0"/>
                        </a:spcAft>
                        <a:buNone/>
                      </a:pPr>
                      <a:r>
                        <a:rPr lang="en" sz="1000"/>
                        <a:t>Orders/min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207</a:t>
                      </a:r>
                      <a:r>
                        <a:rPr lang="en" sz="1000"/>
                        <a:t>,634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cxnSp>
        <p:nvCxnSpPr>
          <p:cNvPr id="755" name="Google Shape;755;p82"/>
          <p:cNvCxnSpPr/>
          <p:nvPr/>
        </p:nvCxnSpPr>
        <p:spPr>
          <a:xfrm flipH="1" rot="10800000">
            <a:off x="3869357" y="3346766"/>
            <a:ext cx="5124300" cy="10800"/>
          </a:xfrm>
          <a:prstGeom prst="straightConnector1">
            <a:avLst/>
          </a:prstGeom>
          <a:noFill/>
          <a:ln cap="flat" cmpd="sng" w="9525">
            <a:solidFill>
              <a:srgbClr val="9900FF"/>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756" name="Google Shape;756;p82"/>
          <p:cNvCxnSpPr/>
          <p:nvPr/>
        </p:nvCxnSpPr>
        <p:spPr>
          <a:xfrm flipH="1" rot="10800000">
            <a:off x="3869357" y="2353036"/>
            <a:ext cx="5124300" cy="10800"/>
          </a:xfrm>
          <a:prstGeom prst="straightConnector1">
            <a:avLst/>
          </a:prstGeom>
          <a:noFill/>
          <a:ln cap="flat" cmpd="sng" w="9525">
            <a:solidFill>
              <a:srgbClr val="B45F06"/>
            </a:solidFill>
            <a:prstDash val="solid"/>
            <a:round/>
            <a:headEnd len="med" w="med" type="none"/>
            <a:tailEnd len="med" w="med" type="none"/>
          </a:ln>
          <a:effectLst>
            <a:outerShdw blurRad="57150" rotWithShape="0" algn="bl" dir="5400000" dist="19050">
              <a:srgbClr val="000000">
                <a:alpha val="50000"/>
              </a:srgbClr>
            </a:outerShdw>
          </a:effectLst>
        </p:spPr>
      </p:cxnSp>
      <p:sp>
        <p:nvSpPr>
          <p:cNvPr id="757" name="Google Shape;757;p82"/>
          <p:cNvSpPr txBox="1"/>
          <p:nvPr/>
        </p:nvSpPr>
        <p:spPr>
          <a:xfrm>
            <a:off x="3532187" y="2222919"/>
            <a:ext cx="4125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accent2"/>
                </a:solidFill>
                <a:latin typeface="Salesforce Sans"/>
                <a:ea typeface="Salesforce Sans"/>
                <a:cs typeface="Salesforce Sans"/>
                <a:sym typeface="Salesforce Sans"/>
              </a:rPr>
              <a:t>00:27:27</a:t>
            </a:r>
            <a:endParaRPr sz="400">
              <a:solidFill>
                <a:schemeClr val="accent2"/>
              </a:solidFill>
              <a:latin typeface="Salesforce Sans"/>
              <a:ea typeface="Salesforce Sans"/>
              <a:cs typeface="Salesforce Sans"/>
              <a:sym typeface="Salesforce Sans"/>
            </a:endParaRPr>
          </a:p>
        </p:txBody>
      </p:sp>
      <p:cxnSp>
        <p:nvCxnSpPr>
          <p:cNvPr id="758" name="Google Shape;758;p82"/>
          <p:cNvCxnSpPr/>
          <p:nvPr/>
        </p:nvCxnSpPr>
        <p:spPr>
          <a:xfrm flipH="1" rot="10800000">
            <a:off x="3869871" y="2409192"/>
            <a:ext cx="5124300" cy="10800"/>
          </a:xfrm>
          <a:prstGeom prst="straightConnector1">
            <a:avLst/>
          </a:prstGeom>
          <a:noFill/>
          <a:ln cap="flat" cmpd="sng" w="9525">
            <a:solidFill>
              <a:srgbClr val="000000"/>
            </a:solidFill>
            <a:prstDash val="solid"/>
            <a:round/>
            <a:headEnd len="med" w="med" type="none"/>
            <a:tailEnd len="med" w="med" type="none"/>
          </a:ln>
          <a:effectLst>
            <a:outerShdw blurRad="57150" rotWithShape="0" algn="bl" dir="5400000" dist="19050">
              <a:srgbClr val="000000">
                <a:alpha val="50000"/>
              </a:srgbClr>
            </a:outerShdw>
          </a:effectLst>
        </p:spPr>
      </p:cxnSp>
      <p:sp>
        <p:nvSpPr>
          <p:cNvPr id="759" name="Google Shape;759;p82"/>
          <p:cNvSpPr txBox="1"/>
          <p:nvPr/>
        </p:nvSpPr>
        <p:spPr>
          <a:xfrm>
            <a:off x="3531900" y="2324286"/>
            <a:ext cx="4125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accent2"/>
                </a:solidFill>
                <a:latin typeface="Salesforce Sans"/>
                <a:ea typeface="Salesforce Sans"/>
                <a:cs typeface="Salesforce Sans"/>
                <a:sym typeface="Salesforce Sans"/>
              </a:rPr>
              <a:t>00:25:52</a:t>
            </a:r>
            <a:endParaRPr sz="400">
              <a:solidFill>
                <a:schemeClr val="accent2"/>
              </a:solidFill>
              <a:latin typeface="Salesforce Sans"/>
              <a:ea typeface="Salesforce Sans"/>
              <a:cs typeface="Salesforce Sans"/>
              <a:sym typeface="Salesforce Sans"/>
            </a:endParaRPr>
          </a:p>
        </p:txBody>
      </p:sp>
      <p:sp>
        <p:nvSpPr>
          <p:cNvPr id="760" name="Google Shape;760;p82"/>
          <p:cNvSpPr txBox="1"/>
          <p:nvPr/>
        </p:nvSpPr>
        <p:spPr>
          <a:xfrm>
            <a:off x="3529103" y="3186787"/>
            <a:ext cx="4125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accent2"/>
                </a:solidFill>
                <a:latin typeface="Salesforce Sans"/>
                <a:ea typeface="Salesforce Sans"/>
                <a:cs typeface="Salesforce Sans"/>
                <a:sym typeface="Salesforce Sans"/>
              </a:rPr>
              <a:t>00:01:35</a:t>
            </a:r>
            <a:endParaRPr sz="400">
              <a:solidFill>
                <a:schemeClr val="accent2"/>
              </a:solidFill>
              <a:latin typeface="Salesforce Sans"/>
              <a:ea typeface="Salesforce Sans"/>
              <a:cs typeface="Salesforce Sans"/>
              <a:sym typeface="Salesforc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3"/>
          <p:cNvSpPr txBox="1"/>
          <p:nvPr>
            <p:ph type="title"/>
          </p:nvPr>
        </p:nvSpPr>
        <p:spPr>
          <a:xfrm>
            <a:off x="432169" y="0"/>
            <a:ext cx="7573200" cy="78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Salesforce Sans"/>
                <a:ea typeface="Salesforce Sans"/>
                <a:cs typeface="Salesforce Sans"/>
                <a:sym typeface="Salesforce Sans"/>
              </a:rPr>
              <a:t>Resultados do Teste de Performance</a:t>
            </a:r>
            <a:endParaRPr>
              <a:latin typeface="Salesforce Sans"/>
              <a:ea typeface="Salesforce Sans"/>
              <a:cs typeface="Salesforce Sans"/>
              <a:sym typeface="Salesforce Sans"/>
            </a:endParaRPr>
          </a:p>
        </p:txBody>
      </p:sp>
      <p:sp>
        <p:nvSpPr>
          <p:cNvPr id="766" name="Google Shape;766;p83"/>
          <p:cNvSpPr txBox="1"/>
          <p:nvPr>
            <p:ph idx="1" type="subTitle"/>
          </p:nvPr>
        </p:nvSpPr>
        <p:spPr>
          <a:xfrm>
            <a:off x="432169" y="811528"/>
            <a:ext cx="7799700" cy="4458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200"/>
              </a:spcAft>
              <a:buNone/>
            </a:pPr>
            <a:r>
              <a:rPr lang="en"/>
              <a:t>Troca de Plano - 8649 ordens/hr</a:t>
            </a:r>
            <a:endParaRPr/>
          </a:p>
        </p:txBody>
      </p:sp>
      <p:pic>
        <p:nvPicPr>
          <p:cNvPr id="767" name="Google Shape;767;p83"/>
          <p:cNvPicPr preferRelativeResize="0"/>
          <p:nvPr/>
        </p:nvPicPr>
        <p:blipFill>
          <a:blip r:embed="rId3">
            <a:alphaModFix/>
          </a:blip>
          <a:stretch>
            <a:fillRect/>
          </a:stretch>
        </p:blipFill>
        <p:spPr>
          <a:xfrm>
            <a:off x="7168050" y="421025"/>
            <a:ext cx="977874" cy="304625"/>
          </a:xfrm>
          <a:prstGeom prst="rect">
            <a:avLst/>
          </a:prstGeom>
          <a:noFill/>
          <a:ln>
            <a:noFill/>
          </a:ln>
        </p:spPr>
      </p:pic>
      <p:sp>
        <p:nvSpPr>
          <p:cNvPr id="768" name="Google Shape;768;p83"/>
          <p:cNvSpPr txBox="1"/>
          <p:nvPr>
            <p:ph idx="2" type="body"/>
          </p:nvPr>
        </p:nvSpPr>
        <p:spPr>
          <a:xfrm>
            <a:off x="432175" y="1489700"/>
            <a:ext cx="4862400" cy="11640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1200"/>
              </a:spcAft>
              <a:buNone/>
            </a:pPr>
            <a:r>
              <a:rPr lang="en" sz="1000"/>
              <a:t>O primeiro gráfico mostra um ligeiro </a:t>
            </a:r>
            <a:r>
              <a:rPr lang="en" sz="1000"/>
              <a:t>acúmulo</a:t>
            </a:r>
            <a:r>
              <a:rPr lang="en" sz="1000"/>
              <a:t> de mensagens devido a quantidade de jobs completados (em roxo) ligeiramente menor do que os jobs enfileirados (em pink) - o que explica a quantidade de tempo crescente da série "Criação ao Checkout" vista no slide anterior. Vemos também que a quantidade de jobs completos diminui por volta das 14h00 justificando o aumento de tempo para </a:t>
            </a:r>
            <a:r>
              <a:rPr lang="en" sz="1000"/>
              <a:t>completude</a:t>
            </a:r>
            <a:r>
              <a:rPr lang="en" sz="1000"/>
              <a:t> das ordens que foi visto neste horário.</a:t>
            </a:r>
            <a:endParaRPr sz="1000"/>
          </a:p>
        </p:txBody>
      </p:sp>
      <p:sp>
        <p:nvSpPr>
          <p:cNvPr id="769" name="Google Shape;769;p83"/>
          <p:cNvSpPr txBox="1"/>
          <p:nvPr>
            <p:ph idx="2" type="body"/>
          </p:nvPr>
        </p:nvSpPr>
        <p:spPr>
          <a:xfrm>
            <a:off x="5541400" y="1489700"/>
            <a:ext cx="3342000" cy="11640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1200"/>
              </a:spcAft>
              <a:buNone/>
            </a:pPr>
            <a:r>
              <a:rPr lang="en" sz="1000"/>
              <a:t>O segundo gráfico mostra como a quantidade total de jobs consumidos pelo processo de criação/configuração de ordem de troca de plano (pink) é significativamente maior do que a quantidade de jobs consumidos no processamento da ordem (marrom).</a:t>
            </a:r>
            <a:endParaRPr sz="1000"/>
          </a:p>
        </p:txBody>
      </p:sp>
      <p:pic>
        <p:nvPicPr>
          <p:cNvPr id="770" name="Google Shape;770;p83"/>
          <p:cNvPicPr preferRelativeResize="0"/>
          <p:nvPr/>
        </p:nvPicPr>
        <p:blipFill>
          <a:blip r:embed="rId4">
            <a:alphaModFix/>
          </a:blip>
          <a:stretch>
            <a:fillRect/>
          </a:stretch>
        </p:blipFill>
        <p:spPr>
          <a:xfrm>
            <a:off x="5541400" y="2838701"/>
            <a:ext cx="3282929" cy="1193425"/>
          </a:xfrm>
          <a:prstGeom prst="rect">
            <a:avLst/>
          </a:prstGeom>
          <a:noFill/>
          <a:ln>
            <a:noFill/>
          </a:ln>
        </p:spPr>
      </p:pic>
      <p:pic>
        <p:nvPicPr>
          <p:cNvPr id="771" name="Google Shape;771;p83"/>
          <p:cNvPicPr preferRelativeResize="0"/>
          <p:nvPr/>
        </p:nvPicPr>
        <p:blipFill>
          <a:blip r:embed="rId5">
            <a:alphaModFix/>
          </a:blip>
          <a:stretch>
            <a:fillRect/>
          </a:stretch>
        </p:blipFill>
        <p:spPr>
          <a:xfrm>
            <a:off x="255350" y="2838699"/>
            <a:ext cx="5039227" cy="127702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84"/>
          <p:cNvSpPr txBox="1"/>
          <p:nvPr>
            <p:ph type="title"/>
          </p:nvPr>
        </p:nvSpPr>
        <p:spPr>
          <a:xfrm>
            <a:off x="428737" y="47628"/>
            <a:ext cx="8286600" cy="742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Gargalos identificados - Troca de Plano</a:t>
            </a:r>
            <a:endParaRPr>
              <a:latin typeface="Salesforce Sans"/>
              <a:ea typeface="Salesforce Sans"/>
              <a:cs typeface="Salesforce Sans"/>
              <a:sym typeface="Salesforce Sans"/>
            </a:endParaRPr>
          </a:p>
        </p:txBody>
      </p:sp>
      <p:pic>
        <p:nvPicPr>
          <p:cNvPr id="777" name="Google Shape;777;p84"/>
          <p:cNvPicPr preferRelativeResize="0"/>
          <p:nvPr/>
        </p:nvPicPr>
        <p:blipFill>
          <a:blip r:embed="rId3">
            <a:alphaModFix/>
          </a:blip>
          <a:stretch>
            <a:fillRect/>
          </a:stretch>
        </p:blipFill>
        <p:spPr>
          <a:xfrm>
            <a:off x="7168050" y="421025"/>
            <a:ext cx="977874" cy="304625"/>
          </a:xfrm>
          <a:prstGeom prst="rect">
            <a:avLst/>
          </a:prstGeom>
          <a:noFill/>
          <a:ln>
            <a:noFill/>
          </a:ln>
        </p:spPr>
      </p:pic>
      <p:pic>
        <p:nvPicPr>
          <p:cNvPr id="778" name="Google Shape;778;p84"/>
          <p:cNvPicPr preferRelativeResize="0"/>
          <p:nvPr/>
        </p:nvPicPr>
        <p:blipFill>
          <a:blip r:embed="rId4">
            <a:alphaModFix/>
          </a:blip>
          <a:stretch>
            <a:fillRect/>
          </a:stretch>
        </p:blipFill>
        <p:spPr>
          <a:xfrm>
            <a:off x="8237375" y="361475"/>
            <a:ext cx="558700" cy="460925"/>
          </a:xfrm>
          <a:prstGeom prst="rect">
            <a:avLst/>
          </a:prstGeom>
          <a:noFill/>
          <a:ln>
            <a:noFill/>
          </a:ln>
        </p:spPr>
      </p:pic>
      <p:pic>
        <p:nvPicPr>
          <p:cNvPr id="779" name="Google Shape;779;p84"/>
          <p:cNvPicPr preferRelativeResize="0"/>
          <p:nvPr/>
        </p:nvPicPr>
        <p:blipFill rotWithShape="1">
          <a:blip r:embed="rId5">
            <a:alphaModFix/>
          </a:blip>
          <a:srcRect b="3502" l="4613" r="3844" t="4322"/>
          <a:stretch/>
        </p:blipFill>
        <p:spPr>
          <a:xfrm>
            <a:off x="258450" y="1233376"/>
            <a:ext cx="6326350" cy="3097375"/>
          </a:xfrm>
          <a:prstGeom prst="rect">
            <a:avLst/>
          </a:prstGeom>
          <a:noFill/>
          <a:ln>
            <a:noFill/>
          </a:ln>
        </p:spPr>
      </p:pic>
      <p:sp>
        <p:nvSpPr>
          <p:cNvPr id="780" name="Google Shape;780;p84"/>
          <p:cNvSpPr txBox="1"/>
          <p:nvPr/>
        </p:nvSpPr>
        <p:spPr>
          <a:xfrm>
            <a:off x="6731300" y="1166125"/>
            <a:ext cx="2172900" cy="32631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800">
                <a:solidFill>
                  <a:schemeClr val="accent2"/>
                </a:solidFill>
                <a:latin typeface="Salesforce Sans"/>
                <a:ea typeface="Salesforce Sans"/>
                <a:cs typeface="Salesforce Sans"/>
                <a:sym typeface="Salesforce Sans"/>
              </a:rPr>
              <a:t>Ordens de Troca de Plano possuem menos itens de orquestração do que ordens de habilitação remota - 7 itens de orquestração x 22 da habilitação remota. </a:t>
            </a:r>
            <a:endParaRPr sz="800">
              <a:solidFill>
                <a:schemeClr val="accent2"/>
              </a:solidFill>
              <a:latin typeface="Salesforce Sans"/>
              <a:ea typeface="Salesforce Sans"/>
              <a:cs typeface="Salesforce Sans"/>
              <a:sym typeface="Salesforce Sans"/>
            </a:endParaRPr>
          </a:p>
          <a:p>
            <a:pPr indent="0" lvl="0" marL="0" marR="0" rtl="0" algn="l">
              <a:lnSpc>
                <a:spcPct val="100000"/>
              </a:lnSpc>
              <a:spcBef>
                <a:spcPts val="0"/>
              </a:spcBef>
              <a:spcAft>
                <a:spcPts val="0"/>
              </a:spcAft>
              <a:buNone/>
            </a:pPr>
            <a:r>
              <a:t/>
            </a:r>
            <a:endParaRPr sz="800">
              <a:solidFill>
                <a:schemeClr val="accent2"/>
              </a:solidFill>
              <a:latin typeface="Salesforce Sans"/>
              <a:ea typeface="Salesforce Sans"/>
              <a:cs typeface="Salesforce Sans"/>
              <a:sym typeface="Salesforce Sans"/>
            </a:endParaRPr>
          </a:p>
          <a:p>
            <a:pPr indent="0" lvl="0" marL="0" marR="0" rtl="0" algn="l">
              <a:lnSpc>
                <a:spcPct val="100000"/>
              </a:lnSpc>
              <a:spcBef>
                <a:spcPts val="0"/>
              </a:spcBef>
              <a:spcAft>
                <a:spcPts val="0"/>
              </a:spcAft>
              <a:buNone/>
            </a:pPr>
            <a:r>
              <a:rPr lang="en" sz="800">
                <a:solidFill>
                  <a:schemeClr val="accent2"/>
                </a:solidFill>
                <a:latin typeface="Salesforce Sans"/>
                <a:ea typeface="Salesforce Sans"/>
                <a:cs typeface="Salesforce Sans"/>
                <a:sym typeface="Salesforce Sans"/>
              </a:rPr>
              <a:t>Porém, </a:t>
            </a:r>
            <a:r>
              <a:rPr b="1" lang="en" sz="800">
                <a:solidFill>
                  <a:schemeClr val="accent2"/>
                </a:solidFill>
                <a:latin typeface="Salesforce Sans"/>
                <a:ea typeface="Salesforce Sans"/>
                <a:cs typeface="Salesforce Sans"/>
                <a:sym typeface="Salesforce Sans"/>
              </a:rPr>
              <a:t>a criação e submissão</a:t>
            </a:r>
            <a:r>
              <a:rPr lang="en" sz="800">
                <a:solidFill>
                  <a:schemeClr val="accent2"/>
                </a:solidFill>
                <a:latin typeface="Salesforce Sans"/>
                <a:ea typeface="Salesforce Sans"/>
                <a:cs typeface="Salesforce Sans"/>
                <a:sym typeface="Salesforce Sans"/>
              </a:rPr>
              <a:t> da ordem utilizam o Async Framework, e consomem </a:t>
            </a:r>
            <a:r>
              <a:rPr b="1" lang="en" sz="800">
                <a:solidFill>
                  <a:schemeClr val="accent2"/>
                </a:solidFill>
                <a:latin typeface="Salesforce Sans"/>
                <a:ea typeface="Salesforce Sans"/>
                <a:cs typeface="Salesforce Sans"/>
                <a:sym typeface="Salesforce Sans"/>
              </a:rPr>
              <a:t>aproximadamente 21 jobs assíncronos para cada ordem</a:t>
            </a:r>
            <a:r>
              <a:rPr lang="en" sz="800">
                <a:solidFill>
                  <a:schemeClr val="accent2"/>
                </a:solidFill>
                <a:latin typeface="Salesforce Sans"/>
                <a:ea typeface="Salesforce Sans"/>
                <a:cs typeface="Salesforce Sans"/>
                <a:sym typeface="Salesforce Sans"/>
              </a:rPr>
              <a:t>. A execução da ordem consome </a:t>
            </a:r>
            <a:r>
              <a:rPr b="1" lang="en" sz="800">
                <a:solidFill>
                  <a:schemeClr val="accent2"/>
                </a:solidFill>
                <a:latin typeface="Salesforce Sans"/>
                <a:ea typeface="Salesforce Sans"/>
                <a:cs typeface="Salesforce Sans"/>
                <a:sym typeface="Salesforce Sans"/>
              </a:rPr>
              <a:t>mais 7</a:t>
            </a:r>
            <a:r>
              <a:rPr lang="en" sz="800">
                <a:solidFill>
                  <a:schemeClr val="accent2"/>
                </a:solidFill>
                <a:latin typeface="Salesforce Sans"/>
                <a:ea typeface="Salesforce Sans"/>
                <a:cs typeface="Salesforce Sans"/>
                <a:sym typeface="Salesforce Sans"/>
              </a:rPr>
              <a:t>, </a:t>
            </a:r>
            <a:r>
              <a:rPr b="1" lang="en" sz="800">
                <a:solidFill>
                  <a:schemeClr val="accent2"/>
                </a:solidFill>
                <a:latin typeface="Salesforce Sans"/>
                <a:ea typeface="Salesforce Sans"/>
                <a:cs typeface="Salesforce Sans"/>
                <a:sym typeface="Salesforce Sans"/>
              </a:rPr>
              <a:t>totalizando 28 jobs assíncronos para cada ordem.</a:t>
            </a:r>
            <a:endParaRPr b="1" sz="800">
              <a:solidFill>
                <a:schemeClr val="accent2"/>
              </a:solidFill>
              <a:latin typeface="Salesforce Sans"/>
              <a:ea typeface="Salesforce Sans"/>
              <a:cs typeface="Salesforce Sans"/>
              <a:sym typeface="Salesforce Sans"/>
            </a:endParaRPr>
          </a:p>
          <a:p>
            <a:pPr indent="0" lvl="0" marL="0" marR="0" rtl="0" algn="l">
              <a:lnSpc>
                <a:spcPct val="100000"/>
              </a:lnSpc>
              <a:spcBef>
                <a:spcPts val="0"/>
              </a:spcBef>
              <a:spcAft>
                <a:spcPts val="0"/>
              </a:spcAft>
              <a:buNone/>
            </a:pPr>
            <a:r>
              <a:t/>
            </a:r>
            <a:endParaRPr b="1" sz="800">
              <a:solidFill>
                <a:schemeClr val="accent2"/>
              </a:solidFill>
              <a:latin typeface="Salesforce Sans"/>
              <a:ea typeface="Salesforce Sans"/>
              <a:cs typeface="Salesforce Sans"/>
              <a:sym typeface="Salesforce Sans"/>
            </a:endParaRPr>
          </a:p>
          <a:p>
            <a:pPr indent="0" lvl="0" marL="0" marR="0" rtl="0" algn="l">
              <a:lnSpc>
                <a:spcPct val="100000"/>
              </a:lnSpc>
              <a:spcBef>
                <a:spcPts val="0"/>
              </a:spcBef>
              <a:spcAft>
                <a:spcPts val="0"/>
              </a:spcAft>
              <a:buNone/>
            </a:pPr>
            <a:r>
              <a:rPr lang="en" sz="800">
                <a:solidFill>
                  <a:schemeClr val="accent2"/>
                </a:solidFill>
                <a:latin typeface="Salesforce Sans"/>
                <a:ea typeface="Salesforce Sans"/>
                <a:cs typeface="Salesforce Sans"/>
                <a:sym typeface="Salesforce Sans"/>
              </a:rPr>
              <a:t>Portanto, além do tempo de processamento de cada passo assíncrono, o principal entrave é a quantidade de jobs assíncronos. </a:t>
            </a:r>
            <a:endParaRPr sz="800">
              <a:solidFill>
                <a:schemeClr val="accent2"/>
              </a:solidFill>
              <a:latin typeface="Salesforce Sans"/>
              <a:ea typeface="Salesforce Sans"/>
              <a:cs typeface="Salesforce Sans"/>
              <a:sym typeface="Salesforce Sans"/>
            </a:endParaRPr>
          </a:p>
          <a:p>
            <a:pPr indent="0" lvl="0" marL="0" marR="0" rtl="0" algn="l">
              <a:lnSpc>
                <a:spcPct val="100000"/>
              </a:lnSpc>
              <a:spcBef>
                <a:spcPts val="0"/>
              </a:spcBef>
              <a:spcAft>
                <a:spcPts val="0"/>
              </a:spcAft>
              <a:buNone/>
            </a:pPr>
            <a:r>
              <a:t/>
            </a:r>
            <a:endParaRPr b="1" sz="800">
              <a:solidFill>
                <a:schemeClr val="accent2"/>
              </a:solidFill>
              <a:latin typeface="Salesforce Sans"/>
              <a:ea typeface="Salesforce Sans"/>
              <a:cs typeface="Salesforce Sans"/>
              <a:sym typeface="Salesforce Sans"/>
            </a:endParaRPr>
          </a:p>
          <a:p>
            <a:pPr indent="0" lvl="0" marL="0" marR="0" rtl="0" algn="l">
              <a:lnSpc>
                <a:spcPct val="100000"/>
              </a:lnSpc>
              <a:spcBef>
                <a:spcPts val="0"/>
              </a:spcBef>
              <a:spcAft>
                <a:spcPts val="0"/>
              </a:spcAft>
              <a:buNone/>
            </a:pPr>
            <a:r>
              <a:rPr b="1" lang="en" sz="800">
                <a:solidFill>
                  <a:schemeClr val="accent2"/>
                </a:solidFill>
                <a:latin typeface="Salesforce Sans"/>
                <a:ea typeface="Salesforce Sans"/>
                <a:cs typeface="Salesforce Sans"/>
                <a:sym typeface="Salesforce Sans"/>
              </a:rPr>
              <a:t>Com a solução atual, </a:t>
            </a:r>
            <a:r>
              <a:rPr b="1" lang="en" sz="800">
                <a:solidFill>
                  <a:srgbClr val="990000"/>
                </a:solidFill>
                <a:latin typeface="Salesforce Sans"/>
                <a:ea typeface="Salesforce Sans"/>
                <a:cs typeface="Salesforce Sans"/>
                <a:sym typeface="Salesforce Sans"/>
              </a:rPr>
              <a:t>a quantidade de jobs disponíveis para a Org se exaure com aproximadamente 64k ordens de troca de plano.</a:t>
            </a:r>
            <a:endParaRPr b="1" sz="800">
              <a:solidFill>
                <a:srgbClr val="990000"/>
              </a:solidFill>
              <a:latin typeface="Salesforce Sans"/>
              <a:ea typeface="Salesforce Sans"/>
              <a:cs typeface="Salesforce Sans"/>
              <a:sym typeface="Salesforce Sans"/>
            </a:endParaRPr>
          </a:p>
          <a:p>
            <a:pPr indent="0" lvl="0" marL="0" marR="0" rtl="0" algn="l">
              <a:lnSpc>
                <a:spcPct val="100000"/>
              </a:lnSpc>
              <a:spcBef>
                <a:spcPts val="0"/>
              </a:spcBef>
              <a:spcAft>
                <a:spcPts val="0"/>
              </a:spcAft>
              <a:buNone/>
            </a:pPr>
            <a:r>
              <a:t/>
            </a:r>
            <a:endParaRPr b="1" sz="800">
              <a:solidFill>
                <a:schemeClr val="accent2"/>
              </a:solidFill>
              <a:latin typeface="Salesforce Sans"/>
              <a:ea typeface="Salesforce Sans"/>
              <a:cs typeface="Salesforce Sans"/>
              <a:sym typeface="Salesforce Sans"/>
            </a:endParaRPr>
          </a:p>
          <a:p>
            <a:pPr indent="0" lvl="0" marL="0" marR="0" rtl="0" algn="l">
              <a:lnSpc>
                <a:spcPct val="100000"/>
              </a:lnSpc>
              <a:spcBef>
                <a:spcPts val="0"/>
              </a:spcBef>
              <a:spcAft>
                <a:spcPts val="0"/>
              </a:spcAft>
              <a:buNone/>
            </a:pPr>
            <a:r>
              <a:rPr lang="en" sz="800">
                <a:solidFill>
                  <a:schemeClr val="accent2"/>
                </a:solidFill>
                <a:latin typeface="Salesforce Sans"/>
                <a:ea typeface="Salesforce Sans"/>
                <a:cs typeface="Salesforce Sans"/>
                <a:sym typeface="Salesforce Sans"/>
              </a:rPr>
              <a:t>O tempo de execução de cada item também diminui a vacância de threads disponíveis para consumir a fila.</a:t>
            </a:r>
            <a:endParaRPr sz="800">
              <a:solidFill>
                <a:schemeClr val="accent2"/>
              </a:solidFill>
              <a:latin typeface="Salesforce Sans"/>
              <a:ea typeface="Salesforce Sans"/>
              <a:cs typeface="Salesforce Sans"/>
              <a:sym typeface="Salesforce Sans"/>
            </a:endParaRPr>
          </a:p>
        </p:txBody>
      </p:sp>
      <p:cxnSp>
        <p:nvCxnSpPr>
          <p:cNvPr id="781" name="Google Shape;781;p84"/>
          <p:cNvCxnSpPr/>
          <p:nvPr/>
        </p:nvCxnSpPr>
        <p:spPr>
          <a:xfrm flipH="1">
            <a:off x="4533425" y="1916450"/>
            <a:ext cx="2193900" cy="75000"/>
          </a:xfrm>
          <a:prstGeom prst="curvedConnector3">
            <a:avLst>
              <a:gd fmla="val 50000" name="adj1"/>
            </a:avLst>
          </a:prstGeom>
          <a:noFill/>
          <a:ln cap="flat" cmpd="sng" w="9525">
            <a:solidFill>
              <a:schemeClr val="accent2"/>
            </a:solidFill>
            <a:prstDash val="dot"/>
            <a:round/>
            <a:headEnd len="med" w="med" type="none"/>
            <a:tailEnd len="med" w="med" type="none"/>
          </a:ln>
        </p:spPr>
      </p:cxnSp>
      <p:cxnSp>
        <p:nvCxnSpPr>
          <p:cNvPr id="782" name="Google Shape;782;p84"/>
          <p:cNvCxnSpPr/>
          <p:nvPr/>
        </p:nvCxnSpPr>
        <p:spPr>
          <a:xfrm flipH="1">
            <a:off x="6069725" y="3385450"/>
            <a:ext cx="657600" cy="332700"/>
          </a:xfrm>
          <a:prstGeom prst="curvedConnector3">
            <a:avLst>
              <a:gd fmla="val 50000" name="adj1"/>
            </a:avLst>
          </a:prstGeom>
          <a:noFill/>
          <a:ln cap="flat" cmpd="sng" w="9525">
            <a:solidFill>
              <a:schemeClr val="accent2"/>
            </a:solidFill>
            <a:prstDash val="dot"/>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id="787" name="Google Shape;787;p85" title="Chart"/>
          <p:cNvPicPr preferRelativeResize="0"/>
          <p:nvPr/>
        </p:nvPicPr>
        <p:blipFill>
          <a:blip r:embed="rId3">
            <a:alphaModFix/>
          </a:blip>
          <a:stretch>
            <a:fillRect/>
          </a:stretch>
        </p:blipFill>
        <p:spPr>
          <a:xfrm>
            <a:off x="3472525" y="1140775"/>
            <a:ext cx="5668399" cy="2474086"/>
          </a:xfrm>
          <a:prstGeom prst="rect">
            <a:avLst/>
          </a:prstGeom>
          <a:noFill/>
          <a:ln>
            <a:noFill/>
          </a:ln>
        </p:spPr>
      </p:pic>
      <p:sp>
        <p:nvSpPr>
          <p:cNvPr id="788" name="Google Shape;788;p85"/>
          <p:cNvSpPr txBox="1"/>
          <p:nvPr>
            <p:ph idx="1" type="body"/>
          </p:nvPr>
        </p:nvSpPr>
        <p:spPr>
          <a:xfrm>
            <a:off x="428725" y="1371600"/>
            <a:ext cx="3043800" cy="1651200"/>
          </a:xfrm>
          <a:prstGeom prst="rect">
            <a:avLst/>
          </a:prstGeom>
        </p:spPr>
        <p:txBody>
          <a:bodyPr anchorCtr="0" anchor="ctr" bIns="0" lIns="0" spcFirstLastPara="1" rIns="0" wrap="square" tIns="0">
            <a:noAutofit/>
          </a:bodyPr>
          <a:lstStyle/>
          <a:p>
            <a:pPr indent="0" lvl="0" marL="0" rtl="0" algn="l">
              <a:lnSpc>
                <a:spcPct val="115000"/>
              </a:lnSpc>
              <a:spcBef>
                <a:spcPts val="1200"/>
              </a:spcBef>
              <a:spcAft>
                <a:spcPts val="0"/>
              </a:spcAft>
              <a:buNone/>
            </a:pPr>
            <a:r>
              <a:rPr lang="en" sz="1100"/>
              <a:t>Inicialmente, esta execução apresentou um comportamento muito volátil devido à massa utilizada, já que todas as linhas/subscribers pertenciam à mesma conta, causando lentidão (gráfico espaçado).</a:t>
            </a:r>
            <a:endParaRPr sz="1100"/>
          </a:p>
          <a:p>
            <a:pPr indent="0" lvl="0" marL="0" rtl="0" algn="l">
              <a:lnSpc>
                <a:spcPct val="115000"/>
              </a:lnSpc>
              <a:spcBef>
                <a:spcPts val="1200"/>
              </a:spcBef>
              <a:spcAft>
                <a:spcPts val="1200"/>
              </a:spcAft>
              <a:buNone/>
            </a:pPr>
            <a:r>
              <a:rPr lang="en" sz="1100"/>
              <a:t>As demais massas processadas mostraram um comportamento equilibrado, sem nenhum enfileiramento, com um tempo médio de execução de apenas 27 segundos.</a:t>
            </a:r>
            <a:endParaRPr sz="1100"/>
          </a:p>
        </p:txBody>
      </p:sp>
      <p:sp>
        <p:nvSpPr>
          <p:cNvPr id="789" name="Google Shape;789;p85"/>
          <p:cNvSpPr txBox="1"/>
          <p:nvPr>
            <p:ph type="title"/>
          </p:nvPr>
        </p:nvSpPr>
        <p:spPr>
          <a:xfrm>
            <a:off x="428737" y="47628"/>
            <a:ext cx="7717200" cy="742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Salesforce Sans"/>
                <a:ea typeface="Salesforce Sans"/>
                <a:cs typeface="Salesforce Sans"/>
                <a:sym typeface="Salesforce Sans"/>
              </a:rPr>
              <a:t>Resultados do Teste de Performance</a:t>
            </a:r>
            <a:endParaRPr>
              <a:latin typeface="Salesforce Sans"/>
              <a:ea typeface="Salesforce Sans"/>
              <a:cs typeface="Salesforce Sans"/>
              <a:sym typeface="Salesforce Sans"/>
            </a:endParaRPr>
          </a:p>
        </p:txBody>
      </p:sp>
      <p:sp>
        <p:nvSpPr>
          <p:cNvPr id="790" name="Google Shape;790;p85"/>
          <p:cNvSpPr txBox="1"/>
          <p:nvPr>
            <p:ph idx="2" type="body"/>
          </p:nvPr>
        </p:nvSpPr>
        <p:spPr>
          <a:xfrm>
            <a:off x="428740" y="822884"/>
            <a:ext cx="8286600" cy="254100"/>
          </a:xfrm>
          <a:prstGeom prst="rect">
            <a:avLst/>
          </a:prstGeom>
        </p:spPr>
        <p:txBody>
          <a:bodyPr anchorCtr="0" anchor="t" bIns="0" lIns="0" spcFirstLastPara="1" rIns="0" wrap="square" tIns="0">
            <a:noAutofit/>
          </a:bodyPr>
          <a:lstStyle/>
          <a:p>
            <a:pPr indent="0" lvl="0" marL="0" rtl="0" algn="l">
              <a:spcBef>
                <a:spcPts val="0"/>
              </a:spcBef>
              <a:spcAft>
                <a:spcPts val="200"/>
              </a:spcAft>
              <a:buNone/>
            </a:pPr>
            <a:r>
              <a:rPr lang="en"/>
              <a:t>Bloqueio de Linha - 1127</a:t>
            </a:r>
            <a:r>
              <a:rPr lang="en"/>
              <a:t> ordens/hr</a:t>
            </a:r>
            <a:endParaRPr/>
          </a:p>
        </p:txBody>
      </p:sp>
      <p:pic>
        <p:nvPicPr>
          <p:cNvPr id="791" name="Google Shape;791;p85"/>
          <p:cNvPicPr preferRelativeResize="0"/>
          <p:nvPr/>
        </p:nvPicPr>
        <p:blipFill>
          <a:blip r:embed="rId4">
            <a:alphaModFix/>
          </a:blip>
          <a:stretch>
            <a:fillRect/>
          </a:stretch>
        </p:blipFill>
        <p:spPr>
          <a:xfrm>
            <a:off x="7168050" y="421025"/>
            <a:ext cx="977874" cy="304625"/>
          </a:xfrm>
          <a:prstGeom prst="rect">
            <a:avLst/>
          </a:prstGeom>
          <a:noFill/>
          <a:ln>
            <a:noFill/>
          </a:ln>
        </p:spPr>
      </p:pic>
      <p:graphicFrame>
        <p:nvGraphicFramePr>
          <p:cNvPr id="792" name="Google Shape;792;p85"/>
          <p:cNvGraphicFramePr/>
          <p:nvPr/>
        </p:nvGraphicFramePr>
        <p:xfrm>
          <a:off x="685238" y="3567450"/>
          <a:ext cx="3000000" cy="3000000"/>
        </p:xfrm>
        <a:graphic>
          <a:graphicData uri="http://schemas.openxmlformats.org/drawingml/2006/table">
            <a:tbl>
              <a:tblPr>
                <a:noFill/>
                <a:tableStyleId>{337C9B37-6359-41BF-B23F-501517FBCADF}</a:tableStyleId>
              </a:tblPr>
              <a:tblGrid>
                <a:gridCol w="848425"/>
                <a:gridCol w="660750"/>
                <a:gridCol w="889875"/>
              </a:tblGrid>
              <a:tr h="157175">
                <a:tc gridSpan="2">
                  <a:txBody>
                    <a:bodyPr/>
                    <a:lstStyle/>
                    <a:p>
                      <a:pPr indent="0" lvl="0" marL="0" rtl="0" algn="ctr">
                        <a:lnSpc>
                          <a:spcPct val="115000"/>
                        </a:lnSpc>
                        <a:spcBef>
                          <a:spcPts val="0"/>
                        </a:spcBef>
                        <a:spcAft>
                          <a:spcPts val="0"/>
                        </a:spcAft>
                        <a:buNone/>
                      </a:pPr>
                      <a:r>
                        <a:rPr b="1" lang="en" sz="1000"/>
                        <a:t>Observed</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a:txBody>
                    <a:bodyPr/>
                    <a:lstStyle/>
                    <a:p>
                      <a:pPr indent="0" lvl="0" marL="0" rtl="0" algn="ctr">
                        <a:lnSpc>
                          <a:spcPct val="115000"/>
                        </a:lnSpc>
                        <a:spcBef>
                          <a:spcPts val="0"/>
                        </a:spcBef>
                        <a:spcAft>
                          <a:spcPts val="0"/>
                        </a:spcAft>
                        <a:buNone/>
                      </a:pPr>
                      <a:r>
                        <a:rPr b="1" lang="en" sz="1000"/>
                        <a:t>Estimated</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57175">
                <a:tc>
                  <a:txBody>
                    <a:bodyPr/>
                    <a:lstStyle/>
                    <a:p>
                      <a:pPr indent="0" lvl="0" marL="0" rtl="0" algn="l">
                        <a:lnSpc>
                          <a:spcPct val="115000"/>
                        </a:lnSpc>
                        <a:spcBef>
                          <a:spcPts val="0"/>
                        </a:spcBef>
                        <a:spcAft>
                          <a:spcPts val="0"/>
                        </a:spcAft>
                        <a:buNone/>
                      </a:pPr>
                      <a:r>
                        <a:rPr lang="en" sz="1000"/>
                        <a:t>Exec. Time: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1:00:00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24:00:00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57175">
                <a:tc>
                  <a:txBody>
                    <a:bodyPr/>
                    <a:lstStyle/>
                    <a:p>
                      <a:pPr indent="0" lvl="0" marL="0" rtl="0" algn="l">
                        <a:lnSpc>
                          <a:spcPct val="115000"/>
                        </a:lnSpc>
                        <a:spcBef>
                          <a:spcPts val="0"/>
                        </a:spcBef>
                        <a:spcAft>
                          <a:spcPts val="0"/>
                        </a:spcAft>
                        <a:buNone/>
                      </a:pPr>
                      <a:r>
                        <a:rPr lang="en" sz="1000"/>
                        <a:t>Total Orders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1127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27101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88600">
                <a:tc>
                  <a:txBody>
                    <a:bodyPr/>
                    <a:lstStyle/>
                    <a:p>
                      <a:pPr indent="0" lvl="0" marL="0" rtl="0" algn="l">
                        <a:lnSpc>
                          <a:spcPct val="115000"/>
                        </a:lnSpc>
                        <a:spcBef>
                          <a:spcPts val="0"/>
                        </a:spcBef>
                        <a:spcAft>
                          <a:spcPts val="0"/>
                        </a:spcAft>
                        <a:buNone/>
                      </a:pPr>
                      <a:r>
                        <a:rPr lang="en" sz="1000"/>
                        <a:t>Orders/min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27,101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cxnSp>
        <p:nvCxnSpPr>
          <p:cNvPr id="793" name="Google Shape;793;p85"/>
          <p:cNvCxnSpPr/>
          <p:nvPr/>
        </p:nvCxnSpPr>
        <p:spPr>
          <a:xfrm flipH="1" rot="10800000">
            <a:off x="3869357" y="3098902"/>
            <a:ext cx="5124300" cy="10800"/>
          </a:xfrm>
          <a:prstGeom prst="straightConnector1">
            <a:avLst/>
          </a:prstGeom>
          <a:noFill/>
          <a:ln cap="flat" cmpd="sng" w="9525">
            <a:solidFill>
              <a:srgbClr val="9900FF"/>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794" name="Google Shape;794;p85"/>
          <p:cNvCxnSpPr/>
          <p:nvPr/>
        </p:nvCxnSpPr>
        <p:spPr>
          <a:xfrm flipH="1" rot="10800000">
            <a:off x="3869357" y="2519884"/>
            <a:ext cx="5124300" cy="10800"/>
          </a:xfrm>
          <a:prstGeom prst="straightConnector1">
            <a:avLst/>
          </a:prstGeom>
          <a:noFill/>
          <a:ln cap="flat" cmpd="sng" w="9525">
            <a:solidFill>
              <a:srgbClr val="B45F06"/>
            </a:solidFill>
            <a:prstDash val="solid"/>
            <a:round/>
            <a:headEnd len="med" w="med" type="none"/>
            <a:tailEnd len="med" w="med" type="none"/>
          </a:ln>
          <a:effectLst>
            <a:outerShdw blurRad="57150" rotWithShape="0" algn="bl" dir="5400000" dist="19050">
              <a:srgbClr val="000000">
                <a:alpha val="50000"/>
              </a:srgbClr>
            </a:outerShdw>
          </a:effectLst>
        </p:spPr>
      </p:cxnSp>
      <p:sp>
        <p:nvSpPr>
          <p:cNvPr id="795" name="Google Shape;795;p85"/>
          <p:cNvSpPr txBox="1"/>
          <p:nvPr/>
        </p:nvSpPr>
        <p:spPr>
          <a:xfrm>
            <a:off x="3532187" y="2389767"/>
            <a:ext cx="4125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accent2"/>
                </a:solidFill>
                <a:latin typeface="Salesforce Sans"/>
                <a:ea typeface="Salesforce Sans"/>
                <a:cs typeface="Salesforce Sans"/>
                <a:sym typeface="Salesforce Sans"/>
              </a:rPr>
              <a:t>00:00:27</a:t>
            </a:r>
            <a:endParaRPr sz="400">
              <a:solidFill>
                <a:schemeClr val="accent2"/>
              </a:solidFill>
              <a:latin typeface="Salesforce Sans"/>
              <a:ea typeface="Salesforce Sans"/>
              <a:cs typeface="Salesforce Sans"/>
              <a:sym typeface="Salesforce Sans"/>
            </a:endParaRPr>
          </a:p>
        </p:txBody>
      </p:sp>
      <p:cxnSp>
        <p:nvCxnSpPr>
          <p:cNvPr id="796" name="Google Shape;796;p85"/>
          <p:cNvCxnSpPr/>
          <p:nvPr/>
        </p:nvCxnSpPr>
        <p:spPr>
          <a:xfrm flipH="1" rot="10800000">
            <a:off x="3869871" y="2780560"/>
            <a:ext cx="5124300" cy="10800"/>
          </a:xfrm>
          <a:prstGeom prst="straightConnector1">
            <a:avLst/>
          </a:prstGeom>
          <a:noFill/>
          <a:ln cap="flat" cmpd="sng" w="9525">
            <a:solidFill>
              <a:srgbClr val="000000"/>
            </a:solidFill>
            <a:prstDash val="solid"/>
            <a:round/>
            <a:headEnd len="med" w="med" type="none"/>
            <a:tailEnd len="med" w="med" type="none"/>
          </a:ln>
          <a:effectLst>
            <a:outerShdw blurRad="57150" rotWithShape="0" algn="bl" dir="5400000" dist="19050">
              <a:srgbClr val="000000">
                <a:alpha val="50000"/>
              </a:srgbClr>
            </a:outerShdw>
          </a:effectLst>
        </p:spPr>
      </p:cxnSp>
      <p:sp>
        <p:nvSpPr>
          <p:cNvPr id="797" name="Google Shape;797;p85"/>
          <p:cNvSpPr txBox="1"/>
          <p:nvPr/>
        </p:nvSpPr>
        <p:spPr>
          <a:xfrm>
            <a:off x="3531900" y="2671574"/>
            <a:ext cx="4125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accent2"/>
                </a:solidFill>
                <a:latin typeface="Salesforce Sans"/>
                <a:ea typeface="Salesforce Sans"/>
                <a:cs typeface="Salesforce Sans"/>
                <a:sym typeface="Salesforce Sans"/>
              </a:rPr>
              <a:t>00:00:19</a:t>
            </a:r>
            <a:endParaRPr sz="400">
              <a:solidFill>
                <a:schemeClr val="accent2"/>
              </a:solidFill>
              <a:latin typeface="Salesforce Sans"/>
              <a:ea typeface="Salesforce Sans"/>
              <a:cs typeface="Salesforce Sans"/>
              <a:sym typeface="Salesforce Sans"/>
            </a:endParaRPr>
          </a:p>
        </p:txBody>
      </p:sp>
      <p:sp>
        <p:nvSpPr>
          <p:cNvPr id="798" name="Google Shape;798;p85"/>
          <p:cNvSpPr txBox="1"/>
          <p:nvPr/>
        </p:nvSpPr>
        <p:spPr>
          <a:xfrm>
            <a:off x="3529103" y="2986227"/>
            <a:ext cx="4125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accent2"/>
                </a:solidFill>
                <a:latin typeface="Salesforce Sans"/>
                <a:ea typeface="Salesforce Sans"/>
                <a:cs typeface="Salesforce Sans"/>
                <a:sym typeface="Salesforce Sans"/>
              </a:rPr>
              <a:t>00:00:08</a:t>
            </a:r>
            <a:endParaRPr sz="400">
              <a:solidFill>
                <a:schemeClr val="accent2"/>
              </a:solidFill>
              <a:latin typeface="Salesforce Sans"/>
              <a:ea typeface="Salesforce Sans"/>
              <a:cs typeface="Salesforce Sans"/>
              <a:sym typeface="Salesforce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86"/>
          <p:cNvSpPr txBox="1"/>
          <p:nvPr>
            <p:ph type="title"/>
          </p:nvPr>
        </p:nvSpPr>
        <p:spPr>
          <a:xfrm>
            <a:off x="432169" y="0"/>
            <a:ext cx="7573200" cy="78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Salesforce Sans"/>
                <a:ea typeface="Salesforce Sans"/>
                <a:cs typeface="Salesforce Sans"/>
                <a:sym typeface="Salesforce Sans"/>
              </a:rPr>
              <a:t>Resultados do Teste de Performance</a:t>
            </a:r>
            <a:endParaRPr>
              <a:latin typeface="Salesforce Sans"/>
              <a:ea typeface="Salesforce Sans"/>
              <a:cs typeface="Salesforce Sans"/>
              <a:sym typeface="Salesforce Sans"/>
            </a:endParaRPr>
          </a:p>
        </p:txBody>
      </p:sp>
      <p:sp>
        <p:nvSpPr>
          <p:cNvPr id="804" name="Google Shape;804;p86"/>
          <p:cNvSpPr txBox="1"/>
          <p:nvPr>
            <p:ph idx="1" type="subTitle"/>
          </p:nvPr>
        </p:nvSpPr>
        <p:spPr>
          <a:xfrm>
            <a:off x="432169" y="811528"/>
            <a:ext cx="7799700" cy="4458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200"/>
              </a:spcAft>
              <a:buNone/>
            </a:pPr>
            <a:r>
              <a:rPr lang="en"/>
              <a:t>Bloqueio de Linha</a:t>
            </a:r>
            <a:r>
              <a:rPr lang="en"/>
              <a:t> - 1127 ordens/hr</a:t>
            </a:r>
            <a:endParaRPr/>
          </a:p>
        </p:txBody>
      </p:sp>
      <p:pic>
        <p:nvPicPr>
          <p:cNvPr id="805" name="Google Shape;805;p86"/>
          <p:cNvPicPr preferRelativeResize="0"/>
          <p:nvPr/>
        </p:nvPicPr>
        <p:blipFill>
          <a:blip r:embed="rId3">
            <a:alphaModFix/>
          </a:blip>
          <a:stretch>
            <a:fillRect/>
          </a:stretch>
        </p:blipFill>
        <p:spPr>
          <a:xfrm>
            <a:off x="7168050" y="421025"/>
            <a:ext cx="977874" cy="304625"/>
          </a:xfrm>
          <a:prstGeom prst="rect">
            <a:avLst/>
          </a:prstGeom>
          <a:noFill/>
          <a:ln>
            <a:noFill/>
          </a:ln>
        </p:spPr>
      </p:pic>
      <p:sp>
        <p:nvSpPr>
          <p:cNvPr id="806" name="Google Shape;806;p86"/>
          <p:cNvSpPr txBox="1"/>
          <p:nvPr>
            <p:ph idx="2" type="body"/>
          </p:nvPr>
        </p:nvSpPr>
        <p:spPr>
          <a:xfrm>
            <a:off x="432175" y="1489700"/>
            <a:ext cx="4365900" cy="11640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1200"/>
              </a:spcAft>
              <a:buNone/>
            </a:pPr>
            <a:r>
              <a:rPr lang="en" sz="1000"/>
              <a:t>O primeiro gráfico mostra um equilíbrio entre as quantidades de jobs completados (em roxo) e jobs enfileirados (em pink) - o que explica a uniformidade de tempo de processamento vista no slide anterior.</a:t>
            </a:r>
            <a:endParaRPr sz="1000"/>
          </a:p>
        </p:txBody>
      </p:sp>
      <p:sp>
        <p:nvSpPr>
          <p:cNvPr id="807" name="Google Shape;807;p86"/>
          <p:cNvSpPr txBox="1"/>
          <p:nvPr>
            <p:ph idx="2" type="body"/>
          </p:nvPr>
        </p:nvSpPr>
        <p:spPr>
          <a:xfrm>
            <a:off x="5256875" y="1489700"/>
            <a:ext cx="3626400" cy="11640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1200"/>
              </a:spcAft>
              <a:buNone/>
            </a:pPr>
            <a:r>
              <a:rPr lang="en" sz="1000"/>
              <a:t>O segundo gráfico mostra a distribuição da quantidade de jobs consumidos pelo processo de criação/configuração de ordem de Bloqueio de Linha (pink), que é predominante.</a:t>
            </a:r>
            <a:endParaRPr sz="1000"/>
          </a:p>
        </p:txBody>
      </p:sp>
      <p:pic>
        <p:nvPicPr>
          <p:cNvPr id="808" name="Google Shape;808;p86"/>
          <p:cNvPicPr preferRelativeResize="0"/>
          <p:nvPr/>
        </p:nvPicPr>
        <p:blipFill>
          <a:blip r:embed="rId4">
            <a:alphaModFix/>
          </a:blip>
          <a:stretch>
            <a:fillRect/>
          </a:stretch>
        </p:blipFill>
        <p:spPr>
          <a:xfrm>
            <a:off x="5338775" y="2653692"/>
            <a:ext cx="3544626" cy="1900542"/>
          </a:xfrm>
          <a:prstGeom prst="rect">
            <a:avLst/>
          </a:prstGeom>
          <a:noFill/>
          <a:ln>
            <a:noFill/>
          </a:ln>
        </p:spPr>
      </p:pic>
      <p:pic>
        <p:nvPicPr>
          <p:cNvPr id="809" name="Google Shape;809;p86"/>
          <p:cNvPicPr preferRelativeResize="0"/>
          <p:nvPr/>
        </p:nvPicPr>
        <p:blipFill>
          <a:blip r:embed="rId5">
            <a:alphaModFix/>
          </a:blip>
          <a:stretch>
            <a:fillRect/>
          </a:stretch>
        </p:blipFill>
        <p:spPr>
          <a:xfrm>
            <a:off x="290525" y="3021962"/>
            <a:ext cx="4966344" cy="1164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87"/>
          <p:cNvSpPr txBox="1"/>
          <p:nvPr>
            <p:ph type="ctrTitle"/>
          </p:nvPr>
        </p:nvSpPr>
        <p:spPr>
          <a:xfrm>
            <a:off x="433500" y="1454700"/>
            <a:ext cx="3149400" cy="1205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Resumo Executivo, Recomendações e Próximos passos</a:t>
            </a:r>
            <a:endParaRPr/>
          </a:p>
        </p:txBody>
      </p:sp>
      <p:pic>
        <p:nvPicPr>
          <p:cNvPr id="815" name="Google Shape;815;p87"/>
          <p:cNvPicPr preferRelativeResize="0"/>
          <p:nvPr/>
        </p:nvPicPr>
        <p:blipFill>
          <a:blip r:embed="rId3">
            <a:alphaModFix/>
          </a:blip>
          <a:stretch>
            <a:fillRect/>
          </a:stretch>
        </p:blipFill>
        <p:spPr>
          <a:xfrm>
            <a:off x="8039150" y="876375"/>
            <a:ext cx="977874" cy="304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88"/>
          <p:cNvSpPr txBox="1"/>
          <p:nvPr>
            <p:ph idx="1" type="body"/>
          </p:nvPr>
        </p:nvSpPr>
        <p:spPr>
          <a:xfrm>
            <a:off x="594600" y="1449775"/>
            <a:ext cx="3598500" cy="2933400"/>
          </a:xfrm>
          <a:prstGeom prst="rect">
            <a:avLst/>
          </a:prstGeom>
        </p:spPr>
        <p:txBody>
          <a:bodyPr anchorCtr="0" anchor="t" bIns="0" lIns="0" spcFirstLastPara="1" rIns="0" wrap="square" tIns="0">
            <a:noAutofit/>
          </a:bodyPr>
          <a:lstStyle/>
          <a:p>
            <a:pPr indent="0" lvl="0" marL="0" rtl="0" algn="ctr">
              <a:lnSpc>
                <a:spcPct val="115000"/>
              </a:lnSpc>
              <a:spcBef>
                <a:spcPts val="1200"/>
              </a:spcBef>
              <a:spcAft>
                <a:spcPts val="0"/>
              </a:spcAft>
              <a:buNone/>
            </a:pPr>
            <a:r>
              <a:rPr lang="en" sz="1200"/>
              <a:t>Habilitação Remota</a:t>
            </a:r>
            <a:endParaRPr sz="1200"/>
          </a:p>
          <a:p>
            <a:pPr indent="-292100" lvl="0" marL="457200" rtl="0" algn="l">
              <a:lnSpc>
                <a:spcPct val="115000"/>
              </a:lnSpc>
              <a:spcBef>
                <a:spcPts val="1200"/>
              </a:spcBef>
              <a:spcAft>
                <a:spcPts val="0"/>
              </a:spcAft>
              <a:buSzPts val="1000"/>
              <a:buChar char="●"/>
            </a:pPr>
            <a:r>
              <a:rPr b="0" lang="en" sz="1000">
                <a:solidFill>
                  <a:schemeClr val="accent2"/>
                </a:solidFill>
              </a:rPr>
              <a:t>Plano de orquestração complexo, com 22 itens de orquestração (12 callouts);</a:t>
            </a:r>
            <a:endParaRPr b="0" sz="1000">
              <a:solidFill>
                <a:schemeClr val="accent2"/>
              </a:solidFill>
            </a:endParaRPr>
          </a:p>
          <a:p>
            <a:pPr indent="-292100" lvl="0" marL="457200" rtl="0" algn="l">
              <a:lnSpc>
                <a:spcPct val="115000"/>
              </a:lnSpc>
              <a:spcBef>
                <a:spcPts val="1000"/>
              </a:spcBef>
              <a:spcAft>
                <a:spcPts val="0"/>
              </a:spcAft>
              <a:buSzPts val="1000"/>
              <a:buChar char="●"/>
            </a:pPr>
            <a:r>
              <a:rPr b="0" lang="en" sz="1000">
                <a:solidFill>
                  <a:schemeClr val="accent2"/>
                </a:solidFill>
              </a:rPr>
              <a:t>Enfileiramento de ordens durante o processamento do OM após uma volumetria de aproximadamente 5k ordens/hr (120k ordens/dia);</a:t>
            </a:r>
            <a:endParaRPr b="0" sz="1000">
              <a:solidFill>
                <a:schemeClr val="accent2"/>
              </a:solidFill>
            </a:endParaRPr>
          </a:p>
          <a:p>
            <a:pPr indent="-292100" lvl="0" marL="457200" rtl="0" algn="l">
              <a:lnSpc>
                <a:spcPct val="115000"/>
              </a:lnSpc>
              <a:spcBef>
                <a:spcPts val="1200"/>
              </a:spcBef>
              <a:spcAft>
                <a:spcPts val="1000"/>
              </a:spcAft>
              <a:buSzPts val="1000"/>
              <a:buChar char="●"/>
            </a:pPr>
            <a:r>
              <a:rPr b="0" lang="en" sz="1000">
                <a:solidFill>
                  <a:schemeClr val="accent2"/>
                </a:solidFill>
              </a:rPr>
              <a:t>Porém, na solução atual, como cada ordem consome </a:t>
            </a:r>
            <a:r>
              <a:rPr lang="en" sz="1000">
                <a:solidFill>
                  <a:schemeClr val="accent2"/>
                </a:solidFill>
              </a:rPr>
              <a:t>aproximadamente 17 jobs assíncronos - </a:t>
            </a:r>
            <a:r>
              <a:rPr lang="en" sz="1000">
                <a:solidFill>
                  <a:srgbClr val="990000"/>
                </a:solidFill>
              </a:rPr>
              <a:t>a quantidade de jobs disponíveis para a Org se exaure com aproximadamente 100k ordens de habilitação remota.</a:t>
            </a:r>
            <a:endParaRPr b="0" sz="1000">
              <a:solidFill>
                <a:schemeClr val="accent2"/>
              </a:solidFill>
            </a:endParaRPr>
          </a:p>
        </p:txBody>
      </p:sp>
      <p:sp>
        <p:nvSpPr>
          <p:cNvPr id="821" name="Google Shape;821;p88"/>
          <p:cNvSpPr txBox="1"/>
          <p:nvPr>
            <p:ph type="title"/>
          </p:nvPr>
        </p:nvSpPr>
        <p:spPr>
          <a:xfrm>
            <a:off x="428737" y="47628"/>
            <a:ext cx="7717200" cy="742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Salesforce Sans"/>
                <a:ea typeface="Salesforce Sans"/>
                <a:cs typeface="Salesforce Sans"/>
                <a:sym typeface="Salesforce Sans"/>
              </a:rPr>
              <a:t>Resultados do Teste de Performance</a:t>
            </a:r>
            <a:endParaRPr>
              <a:latin typeface="Salesforce Sans"/>
              <a:ea typeface="Salesforce Sans"/>
              <a:cs typeface="Salesforce Sans"/>
              <a:sym typeface="Salesforce Sans"/>
            </a:endParaRPr>
          </a:p>
        </p:txBody>
      </p:sp>
      <p:pic>
        <p:nvPicPr>
          <p:cNvPr id="822" name="Google Shape;822;p88"/>
          <p:cNvPicPr preferRelativeResize="0"/>
          <p:nvPr/>
        </p:nvPicPr>
        <p:blipFill>
          <a:blip r:embed="rId3">
            <a:alphaModFix/>
          </a:blip>
          <a:stretch>
            <a:fillRect/>
          </a:stretch>
        </p:blipFill>
        <p:spPr>
          <a:xfrm>
            <a:off x="7168050" y="421025"/>
            <a:ext cx="977874" cy="304625"/>
          </a:xfrm>
          <a:prstGeom prst="rect">
            <a:avLst/>
          </a:prstGeom>
          <a:noFill/>
          <a:ln>
            <a:noFill/>
          </a:ln>
        </p:spPr>
      </p:pic>
      <p:sp>
        <p:nvSpPr>
          <p:cNvPr id="823" name="Google Shape;823;p88"/>
          <p:cNvSpPr txBox="1"/>
          <p:nvPr>
            <p:ph idx="3" type="body"/>
          </p:nvPr>
        </p:nvSpPr>
        <p:spPr>
          <a:xfrm>
            <a:off x="428740" y="822884"/>
            <a:ext cx="8286600" cy="254100"/>
          </a:xfrm>
          <a:prstGeom prst="rect">
            <a:avLst/>
          </a:prstGeom>
        </p:spPr>
        <p:txBody>
          <a:bodyPr anchorCtr="0" anchor="t" bIns="0" lIns="0" spcFirstLastPara="1" rIns="0" wrap="square" tIns="0">
            <a:noAutofit/>
          </a:bodyPr>
          <a:lstStyle/>
          <a:p>
            <a:pPr indent="0" lvl="0" marL="0" rtl="0" algn="l">
              <a:spcBef>
                <a:spcPts val="0"/>
              </a:spcBef>
              <a:spcAft>
                <a:spcPts val="200"/>
              </a:spcAft>
              <a:buNone/>
            </a:pPr>
            <a:r>
              <a:rPr lang="en"/>
              <a:t>Resumo Executivo</a:t>
            </a:r>
            <a:endParaRPr/>
          </a:p>
        </p:txBody>
      </p:sp>
      <p:sp>
        <p:nvSpPr>
          <p:cNvPr id="824" name="Google Shape;824;p88"/>
          <p:cNvSpPr txBox="1"/>
          <p:nvPr>
            <p:ph idx="2" type="body"/>
          </p:nvPr>
        </p:nvSpPr>
        <p:spPr>
          <a:xfrm>
            <a:off x="4860475" y="1449775"/>
            <a:ext cx="3652500" cy="2933400"/>
          </a:xfrm>
          <a:prstGeom prst="rect">
            <a:avLst/>
          </a:prstGeom>
        </p:spPr>
        <p:txBody>
          <a:bodyPr anchorCtr="0" anchor="t" bIns="0" lIns="0" spcFirstLastPara="1" rIns="0" wrap="square" tIns="0">
            <a:normAutofit lnSpcReduction="10000"/>
          </a:bodyPr>
          <a:lstStyle/>
          <a:p>
            <a:pPr indent="0" lvl="0" marL="0" rtl="0" algn="ctr">
              <a:spcBef>
                <a:spcPts val="800"/>
              </a:spcBef>
              <a:spcAft>
                <a:spcPts val="0"/>
              </a:spcAft>
              <a:buNone/>
            </a:pPr>
            <a:r>
              <a:rPr lang="en" sz="1200"/>
              <a:t>Troca de Plano (API)</a:t>
            </a:r>
            <a:endParaRPr sz="1200"/>
          </a:p>
          <a:p>
            <a:pPr indent="-292100" lvl="0" marL="457200" marR="0" rtl="0" algn="l">
              <a:lnSpc>
                <a:spcPct val="115000"/>
              </a:lnSpc>
              <a:spcBef>
                <a:spcPts val="1200"/>
              </a:spcBef>
              <a:spcAft>
                <a:spcPts val="0"/>
              </a:spcAft>
              <a:buSzPts val="1000"/>
              <a:buChar char="●"/>
            </a:pPr>
            <a:r>
              <a:rPr b="0" lang="en" sz="1000">
                <a:solidFill>
                  <a:schemeClr val="accent2"/>
                </a:solidFill>
              </a:rPr>
              <a:t>Plano de orquestração mais simples, com 7 itens de orquestração (5 callouts);</a:t>
            </a:r>
            <a:endParaRPr b="0" sz="1000">
              <a:solidFill>
                <a:schemeClr val="accent2"/>
              </a:solidFill>
            </a:endParaRPr>
          </a:p>
          <a:p>
            <a:pPr indent="-292100" lvl="0" marL="457200" marR="0" rtl="0" algn="l">
              <a:lnSpc>
                <a:spcPct val="115000"/>
              </a:lnSpc>
              <a:spcBef>
                <a:spcPts val="1200"/>
              </a:spcBef>
              <a:spcAft>
                <a:spcPts val="0"/>
              </a:spcAft>
              <a:buSzPts val="1000"/>
              <a:buChar char="●"/>
            </a:pPr>
            <a:r>
              <a:rPr b="0" lang="en" sz="1000">
                <a:solidFill>
                  <a:schemeClr val="accent2"/>
                </a:solidFill>
              </a:rPr>
              <a:t>Porém foi percebido o enfileiramento das ordens ocorreu durante o processo de configuração e checkout das ordens, ou sejam antes da execução do plano em si; </a:t>
            </a:r>
            <a:endParaRPr b="0" sz="1000">
              <a:solidFill>
                <a:schemeClr val="accent2"/>
              </a:solidFill>
            </a:endParaRPr>
          </a:p>
          <a:p>
            <a:pPr indent="-292100" lvl="0" marL="457200" marR="0" rtl="0" algn="l">
              <a:lnSpc>
                <a:spcPct val="115000"/>
              </a:lnSpc>
              <a:spcBef>
                <a:spcPts val="1200"/>
              </a:spcBef>
              <a:spcAft>
                <a:spcPts val="0"/>
              </a:spcAft>
              <a:buSzPts val="1000"/>
              <a:buChar char="●"/>
            </a:pPr>
            <a:r>
              <a:rPr lang="en" sz="1000">
                <a:solidFill>
                  <a:schemeClr val="accent2"/>
                </a:solidFill>
              </a:rPr>
              <a:t>A criação e submissão</a:t>
            </a:r>
            <a:r>
              <a:rPr b="0" lang="en" sz="1000">
                <a:solidFill>
                  <a:schemeClr val="accent2"/>
                </a:solidFill>
              </a:rPr>
              <a:t> da ordem utilizam o Async Framework, e consomem </a:t>
            </a:r>
            <a:r>
              <a:rPr lang="en" sz="1000">
                <a:solidFill>
                  <a:schemeClr val="accent2"/>
                </a:solidFill>
              </a:rPr>
              <a:t>aproximadamente 21 jobs assíncronos para cada ordem</a:t>
            </a:r>
            <a:r>
              <a:rPr b="0" lang="en" sz="1000">
                <a:solidFill>
                  <a:schemeClr val="accent2"/>
                </a:solidFill>
              </a:rPr>
              <a:t>. A execução da ordem consome </a:t>
            </a:r>
            <a:r>
              <a:rPr lang="en" sz="1000">
                <a:solidFill>
                  <a:schemeClr val="accent2"/>
                </a:solidFill>
              </a:rPr>
              <a:t>mais 7</a:t>
            </a:r>
            <a:r>
              <a:rPr b="0" lang="en" sz="1000">
                <a:solidFill>
                  <a:schemeClr val="accent2"/>
                </a:solidFill>
              </a:rPr>
              <a:t>, </a:t>
            </a:r>
            <a:r>
              <a:rPr lang="en" sz="1000">
                <a:solidFill>
                  <a:schemeClr val="accent2"/>
                </a:solidFill>
              </a:rPr>
              <a:t>totalizando 28 jobs assíncronos para cada ordem.</a:t>
            </a:r>
            <a:endParaRPr b="0" sz="1000">
              <a:solidFill>
                <a:schemeClr val="accent2"/>
              </a:solidFill>
            </a:endParaRPr>
          </a:p>
          <a:p>
            <a:pPr indent="-292100" lvl="0" marL="457200" rtl="0" algn="l">
              <a:spcBef>
                <a:spcPts val="1000"/>
              </a:spcBef>
              <a:spcAft>
                <a:spcPts val="0"/>
              </a:spcAft>
              <a:buSzPts val="1000"/>
              <a:buChar char="●"/>
            </a:pPr>
            <a:r>
              <a:rPr lang="en" sz="1000">
                <a:solidFill>
                  <a:schemeClr val="accent2"/>
                </a:solidFill>
              </a:rPr>
              <a:t>Com a solução atual, </a:t>
            </a:r>
            <a:r>
              <a:rPr lang="en" sz="1000">
                <a:solidFill>
                  <a:srgbClr val="990000"/>
                </a:solidFill>
              </a:rPr>
              <a:t>a quantidade de jobs disponíveis para a Org se exaure com aproximadamente 64k ordens de troca de plano.</a:t>
            </a:r>
            <a:endParaRPr b="0" sz="1000"/>
          </a:p>
        </p:txBody>
      </p:sp>
      <p:sp>
        <p:nvSpPr>
          <p:cNvPr id="825" name="Google Shape;825;p88"/>
          <p:cNvSpPr txBox="1"/>
          <p:nvPr/>
        </p:nvSpPr>
        <p:spPr>
          <a:xfrm>
            <a:off x="1525050" y="4755975"/>
            <a:ext cx="6093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Salesforce Sans"/>
                <a:ea typeface="Salesforce Sans"/>
                <a:cs typeface="Salesforce Sans"/>
                <a:sym typeface="Salesforce Sans"/>
              </a:rPr>
              <a:t>Bloqueio de Linha</a:t>
            </a:r>
            <a:r>
              <a:rPr lang="en" sz="1000">
                <a:solidFill>
                  <a:schemeClr val="accent2"/>
                </a:solidFill>
                <a:latin typeface="Salesforce Sans"/>
                <a:ea typeface="Salesforce Sans"/>
                <a:cs typeface="Salesforce Sans"/>
                <a:sym typeface="Salesforce Sans"/>
              </a:rPr>
              <a:t>: Não foram identificados gargalos neste processo para 27k ordens diárias</a:t>
            </a:r>
            <a:endParaRPr sz="1000">
              <a:solidFill>
                <a:schemeClr val="accent2"/>
              </a:solidFill>
              <a:latin typeface="Salesforce Sans"/>
              <a:ea typeface="Salesforce Sans"/>
              <a:cs typeface="Salesforce Sans"/>
              <a:sym typeface="Salesforce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89"/>
          <p:cNvSpPr txBox="1"/>
          <p:nvPr>
            <p:ph type="title"/>
          </p:nvPr>
        </p:nvSpPr>
        <p:spPr>
          <a:xfrm>
            <a:off x="428740" y="49648"/>
            <a:ext cx="7718100" cy="743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Salesforce Sans"/>
                <a:ea typeface="Salesforce Sans"/>
                <a:cs typeface="Salesforce Sans"/>
                <a:sym typeface="Salesforce Sans"/>
              </a:rPr>
              <a:t>Utilização de padrões de integração assíncronos</a:t>
            </a:r>
            <a:endParaRPr>
              <a:latin typeface="Salesforce Sans"/>
              <a:ea typeface="Salesforce Sans"/>
              <a:cs typeface="Salesforce Sans"/>
              <a:sym typeface="Salesforce Sans"/>
            </a:endParaRPr>
          </a:p>
        </p:txBody>
      </p:sp>
      <p:sp>
        <p:nvSpPr>
          <p:cNvPr id="831" name="Google Shape;831;p89"/>
          <p:cNvSpPr txBox="1"/>
          <p:nvPr>
            <p:ph idx="1" type="body"/>
          </p:nvPr>
        </p:nvSpPr>
        <p:spPr>
          <a:xfrm>
            <a:off x="6910450" y="954250"/>
            <a:ext cx="2082600" cy="39912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b="1" lang="en" sz="1000"/>
              <a:t>Como esta recomendação aumenta a escala do OM</a:t>
            </a:r>
            <a:endParaRPr b="1" sz="1000"/>
          </a:p>
          <a:p>
            <a:pPr indent="-107950" lvl="0" marL="114300" rtl="0" algn="l">
              <a:spcBef>
                <a:spcPts val="800"/>
              </a:spcBef>
              <a:spcAft>
                <a:spcPts val="0"/>
              </a:spcAft>
              <a:buSzPts val="800"/>
              <a:buChar char="●"/>
            </a:pPr>
            <a:r>
              <a:rPr lang="en" sz="800"/>
              <a:t>Um request síncrono é bloqueante. A thread utilizada neste processamento ficará bloqueada até a resposta chegar. Isto impedirá que esta mesma thread processe outro orchestration item que está disponível para processamento.</a:t>
            </a:r>
            <a:endParaRPr sz="800"/>
          </a:p>
          <a:p>
            <a:pPr indent="-107950" lvl="0" marL="114300" rtl="0" algn="l">
              <a:spcBef>
                <a:spcPts val="1000"/>
              </a:spcBef>
              <a:spcAft>
                <a:spcPts val="0"/>
              </a:spcAft>
              <a:buSzPts val="800"/>
              <a:buChar char="●"/>
            </a:pPr>
            <a:r>
              <a:rPr lang="en" sz="800"/>
              <a:t>Em compensação, chamadas assíncronas não são bloqueantes. Uma vez que o callout é feito e recebido, a sua thread é concluída e só volta para a fila de consumo no recebimento do callback. Este padrão aumenta a quantidade de threads livres para processarem novos itens de orquestração - o que aumenta o throughput do OM. </a:t>
            </a:r>
            <a:endParaRPr sz="800"/>
          </a:p>
          <a:p>
            <a:pPr indent="-107950" lvl="0" marL="114300" rtl="0" algn="l">
              <a:spcBef>
                <a:spcPts val="1000"/>
              </a:spcBef>
              <a:spcAft>
                <a:spcPts val="1000"/>
              </a:spcAft>
              <a:buSzPts val="800"/>
              <a:buChar char="●"/>
            </a:pPr>
            <a:r>
              <a:rPr lang="en" sz="800"/>
              <a:t>O padrão de comunicação assíncrono também pode ser feito utilizando uma combinação de Callout + Push Event. Este padrão é mais adequado para situações em que o callback demorará mais tempo, minutos, horas ou mesmo dias.</a:t>
            </a:r>
            <a:endParaRPr sz="800"/>
          </a:p>
        </p:txBody>
      </p:sp>
      <p:pic>
        <p:nvPicPr>
          <p:cNvPr id="832" name="Google Shape;832;p89"/>
          <p:cNvPicPr preferRelativeResize="0"/>
          <p:nvPr/>
        </p:nvPicPr>
        <p:blipFill>
          <a:blip r:embed="rId3">
            <a:alphaModFix/>
          </a:blip>
          <a:stretch>
            <a:fillRect/>
          </a:stretch>
        </p:blipFill>
        <p:spPr>
          <a:xfrm>
            <a:off x="8237375" y="361475"/>
            <a:ext cx="558700" cy="460925"/>
          </a:xfrm>
          <a:prstGeom prst="rect">
            <a:avLst/>
          </a:prstGeom>
          <a:noFill/>
          <a:ln>
            <a:noFill/>
          </a:ln>
        </p:spPr>
      </p:pic>
      <p:pic>
        <p:nvPicPr>
          <p:cNvPr id="833" name="Google Shape;833;p89"/>
          <p:cNvPicPr preferRelativeResize="0"/>
          <p:nvPr/>
        </p:nvPicPr>
        <p:blipFill rotWithShape="1">
          <a:blip r:embed="rId4">
            <a:alphaModFix/>
          </a:blip>
          <a:srcRect b="0" l="11355" r="0" t="5042"/>
          <a:stretch/>
        </p:blipFill>
        <p:spPr>
          <a:xfrm>
            <a:off x="110850" y="822400"/>
            <a:ext cx="6580850" cy="42186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90"/>
          <p:cNvSpPr txBox="1"/>
          <p:nvPr>
            <p:ph type="title"/>
          </p:nvPr>
        </p:nvSpPr>
        <p:spPr>
          <a:xfrm>
            <a:off x="428737" y="47628"/>
            <a:ext cx="7717200" cy="742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Troca de Plano (API)</a:t>
            </a:r>
            <a:endParaRPr/>
          </a:p>
        </p:txBody>
      </p:sp>
      <p:sp>
        <p:nvSpPr>
          <p:cNvPr id="839" name="Google Shape;839;p90"/>
          <p:cNvSpPr txBox="1"/>
          <p:nvPr>
            <p:ph idx="2" type="body"/>
          </p:nvPr>
        </p:nvSpPr>
        <p:spPr>
          <a:xfrm>
            <a:off x="428740" y="822884"/>
            <a:ext cx="8286600" cy="254100"/>
          </a:xfrm>
          <a:prstGeom prst="rect">
            <a:avLst/>
          </a:prstGeom>
        </p:spPr>
        <p:txBody>
          <a:bodyPr anchorCtr="0" anchor="t" bIns="0" lIns="0" spcFirstLastPara="1" rIns="0" wrap="square" tIns="0">
            <a:noAutofit/>
          </a:bodyPr>
          <a:lstStyle/>
          <a:p>
            <a:pPr indent="0" lvl="0" marL="0" rtl="0" algn="l">
              <a:spcBef>
                <a:spcPts val="0"/>
              </a:spcBef>
              <a:spcAft>
                <a:spcPts val="200"/>
              </a:spcAft>
              <a:buNone/>
            </a:pPr>
            <a:r>
              <a:rPr lang="en"/>
              <a:t>Refactoring de processo de criação, configuração e submissão da ordem</a:t>
            </a:r>
            <a:endParaRPr/>
          </a:p>
        </p:txBody>
      </p:sp>
      <p:pic>
        <p:nvPicPr>
          <p:cNvPr id="840" name="Google Shape;840;p90"/>
          <p:cNvPicPr preferRelativeResize="0"/>
          <p:nvPr/>
        </p:nvPicPr>
        <p:blipFill>
          <a:blip r:embed="rId3">
            <a:alphaModFix/>
          </a:blip>
          <a:stretch>
            <a:fillRect/>
          </a:stretch>
        </p:blipFill>
        <p:spPr>
          <a:xfrm>
            <a:off x="7168050" y="421025"/>
            <a:ext cx="977874" cy="304625"/>
          </a:xfrm>
          <a:prstGeom prst="rect">
            <a:avLst/>
          </a:prstGeom>
          <a:noFill/>
          <a:ln>
            <a:noFill/>
          </a:ln>
        </p:spPr>
      </p:pic>
      <p:pic>
        <p:nvPicPr>
          <p:cNvPr id="841" name="Google Shape;841;p90"/>
          <p:cNvPicPr preferRelativeResize="0"/>
          <p:nvPr/>
        </p:nvPicPr>
        <p:blipFill rotWithShape="1">
          <a:blip r:embed="rId4">
            <a:alphaModFix/>
          </a:blip>
          <a:srcRect b="10905" l="0" r="0" t="0"/>
          <a:stretch/>
        </p:blipFill>
        <p:spPr>
          <a:xfrm>
            <a:off x="732075" y="1182851"/>
            <a:ext cx="5241401" cy="3351600"/>
          </a:xfrm>
          <a:prstGeom prst="rect">
            <a:avLst/>
          </a:prstGeom>
          <a:noFill/>
          <a:ln>
            <a:noFill/>
          </a:ln>
        </p:spPr>
      </p:pic>
      <p:sp>
        <p:nvSpPr>
          <p:cNvPr id="842" name="Google Shape;842;p90"/>
          <p:cNvSpPr txBox="1"/>
          <p:nvPr>
            <p:ph idx="1" type="body"/>
          </p:nvPr>
        </p:nvSpPr>
        <p:spPr>
          <a:xfrm>
            <a:off x="6341650" y="1182850"/>
            <a:ext cx="2651100" cy="36966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b="1" lang="en" sz="1000"/>
              <a:t>Como esta recomendação aumenta a escala do OM</a:t>
            </a:r>
            <a:endParaRPr b="1" sz="1000"/>
          </a:p>
          <a:p>
            <a:pPr indent="-107950" lvl="0" marL="114300" rtl="0" algn="l">
              <a:spcBef>
                <a:spcPts val="800"/>
              </a:spcBef>
              <a:spcAft>
                <a:spcPts val="0"/>
              </a:spcAft>
              <a:buSzPts val="800"/>
              <a:buChar char="●"/>
            </a:pPr>
            <a:r>
              <a:rPr lang="en" sz="800"/>
              <a:t>Ordens de troca de plano hoje são criadas utilizando</a:t>
            </a:r>
            <a:r>
              <a:rPr lang="en" sz="800" u="sng">
                <a:solidFill>
                  <a:schemeClr val="hlink"/>
                </a:solidFill>
                <a:hlinkClick r:id="rId5"/>
              </a:rPr>
              <a:t> Async Engine</a:t>
            </a:r>
            <a:r>
              <a:rPr lang="en" sz="800"/>
              <a:t> e </a:t>
            </a:r>
            <a:r>
              <a:rPr lang="en" sz="800" u="sng">
                <a:solidFill>
                  <a:schemeClr val="hlink"/>
                </a:solidFill>
                <a:hlinkClick r:id="rId6"/>
              </a:rPr>
              <a:t>Multi-Site Order</a:t>
            </a:r>
            <a:r>
              <a:rPr lang="en" sz="800"/>
              <a:t>. Estas duas funcionalidades não são necessárias para ordens simples de troca de plano pré-pago. Elas também consomem mais recursos da plataforma, como por exemplo jobs assíncronos (1 ordem p/ 21 jobs assíncronos).</a:t>
            </a:r>
            <a:endParaRPr sz="800"/>
          </a:p>
          <a:p>
            <a:pPr indent="-107950" lvl="0" marL="114300" rtl="0" algn="l">
              <a:spcBef>
                <a:spcPts val="1000"/>
              </a:spcBef>
              <a:spcAft>
                <a:spcPts val="0"/>
              </a:spcAft>
              <a:buSzPts val="800"/>
              <a:buChar char="●"/>
            </a:pPr>
            <a:r>
              <a:rPr lang="en" sz="800"/>
              <a:t>É possível refatorar esta solução utilizando a API standard do CPQ e, para evitar os governor limits na decomposição/checkout, levar apenas o checkout para um padrão assíncrono. </a:t>
            </a:r>
            <a:endParaRPr sz="800"/>
          </a:p>
          <a:p>
            <a:pPr indent="-107950" lvl="0" marL="114300" rtl="0" algn="l">
              <a:spcBef>
                <a:spcPts val="1000"/>
              </a:spcBef>
              <a:spcAft>
                <a:spcPts val="0"/>
              </a:spcAft>
              <a:buSzPts val="800"/>
              <a:buChar char="●"/>
            </a:pPr>
            <a:r>
              <a:rPr lang="en" sz="800"/>
              <a:t>Neste caso, ao invés de 1 ordem gastar 21 jobs assíncronos em seu processo de criação/configuração e submissão, ela utilizará apenas 1. </a:t>
            </a:r>
            <a:endParaRPr sz="800"/>
          </a:p>
          <a:p>
            <a:pPr indent="-107950" lvl="0" marL="114300" rtl="0" algn="l">
              <a:spcBef>
                <a:spcPts val="1000"/>
              </a:spcBef>
              <a:spcAft>
                <a:spcPts val="0"/>
              </a:spcAft>
              <a:buSzPts val="800"/>
              <a:buChar char="●"/>
            </a:pPr>
            <a:r>
              <a:rPr lang="en" sz="800"/>
              <a:t>Os outros jobs assíncronos serão naturalmente consumidos durante a execução do plano de orquestração. </a:t>
            </a:r>
            <a:endParaRPr sz="800"/>
          </a:p>
          <a:p>
            <a:pPr indent="-107950" lvl="0" marL="114300" rtl="0" algn="l">
              <a:spcBef>
                <a:spcPts val="1000"/>
              </a:spcBef>
              <a:spcAft>
                <a:spcPts val="1000"/>
              </a:spcAft>
              <a:buSzPts val="800"/>
              <a:buChar char="●"/>
            </a:pPr>
            <a:r>
              <a:rPr lang="en" sz="800"/>
              <a:t>Esta característica não afeta a troca de plano por UI gráfica, já que ela não utiliza Async Engine. </a:t>
            </a:r>
            <a:endParaRPr sz="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91"/>
          <p:cNvSpPr txBox="1"/>
          <p:nvPr>
            <p:ph type="title"/>
          </p:nvPr>
        </p:nvSpPr>
        <p:spPr>
          <a:xfrm>
            <a:off x="428740" y="49648"/>
            <a:ext cx="7718100" cy="743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Salesforce Sans"/>
                <a:ea typeface="Salesforce Sans"/>
                <a:cs typeface="Salesforce Sans"/>
                <a:sym typeface="Salesforce Sans"/>
              </a:rPr>
              <a:t>Escalando o OM usando camadas</a:t>
            </a:r>
            <a:endParaRPr>
              <a:latin typeface="Salesforce Sans"/>
              <a:ea typeface="Salesforce Sans"/>
              <a:cs typeface="Salesforce Sans"/>
              <a:sym typeface="Salesforce Sans"/>
            </a:endParaRPr>
          </a:p>
        </p:txBody>
      </p:sp>
      <p:sp>
        <p:nvSpPr>
          <p:cNvPr id="848" name="Google Shape;848;p91"/>
          <p:cNvSpPr txBox="1"/>
          <p:nvPr>
            <p:ph idx="1" type="body"/>
          </p:nvPr>
        </p:nvSpPr>
        <p:spPr>
          <a:xfrm>
            <a:off x="6834600" y="878050"/>
            <a:ext cx="2158500" cy="39912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b="1" lang="en" sz="1000"/>
              <a:t>Como esta recomendação aumenta a escala do OM:</a:t>
            </a:r>
            <a:endParaRPr b="1" sz="1000"/>
          </a:p>
          <a:p>
            <a:pPr indent="-107950" lvl="0" marL="114300" rtl="0" algn="l">
              <a:spcBef>
                <a:spcPts val="800"/>
              </a:spcBef>
              <a:spcAft>
                <a:spcPts val="0"/>
              </a:spcAft>
              <a:buSzPts val="800"/>
              <a:buChar char="●"/>
            </a:pPr>
            <a:r>
              <a:rPr lang="en" sz="800"/>
              <a:t>A racionalização do catálogo técnico além de deixar o checkout mais simples, enxuto e rápido, orienta o plano de orquestração à uma visão de serviços - abstraindo do COM aspectos do legado de OSS da Vivo.</a:t>
            </a:r>
            <a:endParaRPr sz="800"/>
          </a:p>
          <a:p>
            <a:pPr indent="-107950" lvl="0" marL="114300" rtl="0" algn="l">
              <a:spcBef>
                <a:spcPts val="1000"/>
              </a:spcBef>
              <a:spcAft>
                <a:spcPts val="0"/>
              </a:spcAft>
              <a:buSzPts val="800"/>
              <a:buChar char="●"/>
            </a:pPr>
            <a:r>
              <a:rPr lang="en" sz="800"/>
              <a:t>O OM passa a ter menos atividades em seu plano de orquestração, melhorando o seu throughput.</a:t>
            </a:r>
            <a:r>
              <a:rPr lang="en" sz="800"/>
              <a:t> </a:t>
            </a:r>
            <a:r>
              <a:rPr b="1" lang="en" sz="800"/>
              <a:t>Compare c/ throughput de ordem de troca de plano - que é mais simples - na série "Checkout à Ativação"</a:t>
            </a:r>
            <a:endParaRPr b="1" sz="800"/>
          </a:p>
          <a:p>
            <a:pPr indent="-107950" lvl="0" marL="114300" rtl="0" algn="l">
              <a:spcBef>
                <a:spcPts val="1000"/>
              </a:spcBef>
              <a:spcAft>
                <a:spcPts val="0"/>
              </a:spcAft>
              <a:buSzPts val="800"/>
              <a:buChar char="●"/>
            </a:pPr>
            <a:r>
              <a:rPr lang="en" sz="800"/>
              <a:t>A solução escala em camadas, com a camada de decoupling recebendo a responsabilidade de atuar como SOM, ou seja, recebendo a Service Order e realizando as transformações necessárias para o aprovisionamento dos legados e sistemas de OSS da Vivo. </a:t>
            </a:r>
            <a:endParaRPr sz="800"/>
          </a:p>
          <a:p>
            <a:pPr indent="-107950" lvl="0" marL="114300" rtl="0" algn="l">
              <a:spcBef>
                <a:spcPts val="1000"/>
              </a:spcBef>
              <a:spcAft>
                <a:spcPts val="0"/>
              </a:spcAft>
              <a:buSzPts val="800"/>
              <a:buChar char="●"/>
            </a:pPr>
            <a:r>
              <a:rPr lang="en" sz="800"/>
              <a:t>Idealmente um SOM dedicado deveria ser utilizado - ao invés de construir integrações custom. </a:t>
            </a:r>
            <a:endParaRPr sz="800"/>
          </a:p>
          <a:p>
            <a:pPr indent="-107950" lvl="0" marL="114300" rtl="0" algn="l">
              <a:spcBef>
                <a:spcPts val="1000"/>
              </a:spcBef>
              <a:spcAft>
                <a:spcPts val="1000"/>
              </a:spcAft>
              <a:buSzPts val="800"/>
              <a:buChar char="●"/>
            </a:pPr>
            <a:r>
              <a:rPr lang="en" sz="800"/>
              <a:t>O inventário de serviços, criado ao fim da ativação, passa a ser mais efetivo no cálculo de impactos promovidos por product orders que alteram os produtos atuais do cliente. </a:t>
            </a:r>
            <a:endParaRPr sz="800"/>
          </a:p>
        </p:txBody>
      </p:sp>
      <p:pic>
        <p:nvPicPr>
          <p:cNvPr id="849" name="Google Shape;849;p91"/>
          <p:cNvPicPr preferRelativeResize="0"/>
          <p:nvPr/>
        </p:nvPicPr>
        <p:blipFill>
          <a:blip r:embed="rId3">
            <a:alphaModFix/>
          </a:blip>
          <a:stretch>
            <a:fillRect/>
          </a:stretch>
        </p:blipFill>
        <p:spPr>
          <a:xfrm>
            <a:off x="8237375" y="361475"/>
            <a:ext cx="558700" cy="460925"/>
          </a:xfrm>
          <a:prstGeom prst="rect">
            <a:avLst/>
          </a:prstGeom>
          <a:noFill/>
          <a:ln>
            <a:noFill/>
          </a:ln>
        </p:spPr>
      </p:pic>
      <p:pic>
        <p:nvPicPr>
          <p:cNvPr id="850" name="Google Shape;850;p91"/>
          <p:cNvPicPr preferRelativeResize="0"/>
          <p:nvPr/>
        </p:nvPicPr>
        <p:blipFill rotWithShape="1">
          <a:blip r:embed="rId4">
            <a:alphaModFix/>
          </a:blip>
          <a:srcRect b="0" l="4415" r="0" t="5042"/>
          <a:stretch/>
        </p:blipFill>
        <p:spPr>
          <a:xfrm>
            <a:off x="136625" y="975725"/>
            <a:ext cx="6541350" cy="39482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56"/>
          <p:cNvPicPr preferRelativeResize="0"/>
          <p:nvPr/>
        </p:nvPicPr>
        <p:blipFill>
          <a:blip r:embed="rId3">
            <a:alphaModFix/>
          </a:blip>
          <a:stretch>
            <a:fillRect/>
          </a:stretch>
        </p:blipFill>
        <p:spPr>
          <a:xfrm>
            <a:off x="4623400" y="1583050"/>
            <a:ext cx="4393001" cy="2468924"/>
          </a:xfrm>
          <a:prstGeom prst="rect">
            <a:avLst/>
          </a:prstGeom>
          <a:noFill/>
          <a:ln>
            <a:noFill/>
          </a:ln>
        </p:spPr>
      </p:pic>
      <p:sp>
        <p:nvSpPr>
          <p:cNvPr id="483" name="Google Shape;483;p56"/>
          <p:cNvSpPr txBox="1"/>
          <p:nvPr>
            <p:ph type="title"/>
          </p:nvPr>
        </p:nvSpPr>
        <p:spPr>
          <a:xfrm>
            <a:off x="432169" y="0"/>
            <a:ext cx="7573200" cy="78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Salesforce Sans"/>
                <a:ea typeface="Salesforce Sans"/>
                <a:cs typeface="Salesforce Sans"/>
                <a:sym typeface="Salesforce Sans"/>
              </a:rPr>
              <a:t>Histórico e contexto deste documento</a:t>
            </a:r>
            <a:endParaRPr>
              <a:latin typeface="Salesforce Sans"/>
              <a:ea typeface="Salesforce Sans"/>
              <a:cs typeface="Salesforce Sans"/>
              <a:sym typeface="Salesforce Sans"/>
            </a:endParaRPr>
          </a:p>
        </p:txBody>
      </p:sp>
      <p:sp>
        <p:nvSpPr>
          <p:cNvPr id="484" name="Google Shape;484;p56"/>
          <p:cNvSpPr txBox="1"/>
          <p:nvPr>
            <p:ph idx="2" type="body"/>
          </p:nvPr>
        </p:nvSpPr>
        <p:spPr>
          <a:xfrm>
            <a:off x="432175" y="1032500"/>
            <a:ext cx="4027200" cy="32922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b="1" lang="en" sz="1000">
                <a:solidFill>
                  <a:srgbClr val="990000"/>
                </a:solidFill>
              </a:rPr>
              <a:t>Em abril de 2024,</a:t>
            </a:r>
            <a:r>
              <a:rPr lang="en" sz="1000"/>
              <a:t> fizemos uma avaliação da modelagem do catálogo técnico do Valentina. O objetivo daquela frente de trabalho foi destacada pela seguinte frase contida em nosso entregável:</a:t>
            </a:r>
            <a:endParaRPr sz="1000"/>
          </a:p>
          <a:p>
            <a:pPr indent="0" lvl="0" marL="457200" rtl="0" algn="l">
              <a:lnSpc>
                <a:spcPct val="115000"/>
              </a:lnSpc>
              <a:spcBef>
                <a:spcPts val="1200"/>
              </a:spcBef>
              <a:spcAft>
                <a:spcPts val="0"/>
              </a:spcAft>
              <a:buNone/>
            </a:pPr>
            <a:r>
              <a:rPr lang="en" sz="1000"/>
              <a:t>"</a:t>
            </a:r>
            <a:r>
              <a:rPr i="1" lang="en" sz="1000"/>
              <a:t>O objetivo deste documento é documentar o catálogo técnico atual, elaborar no porquê desta modelagem ser encarada como débito técnico, e propor uma modelagem alternativa."</a:t>
            </a:r>
            <a:endParaRPr i="1" sz="1000"/>
          </a:p>
          <a:p>
            <a:pPr indent="0" lvl="0" marL="0" rtl="0" algn="l">
              <a:lnSpc>
                <a:spcPct val="115000"/>
              </a:lnSpc>
              <a:spcBef>
                <a:spcPts val="1200"/>
              </a:spcBef>
              <a:spcAft>
                <a:spcPts val="0"/>
              </a:spcAft>
              <a:buNone/>
            </a:pPr>
            <a:r>
              <a:rPr lang="en" sz="1000"/>
              <a:t>Apesar do foco ter sido na modelagem do catálogo técnico e suas relações de decomposição, também percebemos e documentamos preocupações associadas a como os planos de orquestrações estão sendo construídos. Estas preocupações geraram as recomendações de utilização de TMF Open APIs e Refactoring de callouts, conforme imagem ao lado. </a:t>
            </a:r>
            <a:endParaRPr sz="1000"/>
          </a:p>
          <a:p>
            <a:pPr indent="0" lvl="0" marL="0" rtl="0" algn="l">
              <a:lnSpc>
                <a:spcPct val="115000"/>
              </a:lnSpc>
              <a:spcBef>
                <a:spcPts val="1200"/>
              </a:spcBef>
              <a:spcAft>
                <a:spcPts val="0"/>
              </a:spcAft>
              <a:buNone/>
            </a:pPr>
            <a:r>
              <a:rPr lang="en" sz="1000"/>
              <a:t>Também concordamos na execução de um teste de performance, em cima da solução atual, para identificar riscos à massificação do projeto em cima desta.</a:t>
            </a:r>
            <a:endParaRPr sz="1000"/>
          </a:p>
          <a:p>
            <a:pPr indent="0" lvl="0" marL="0" rtl="0" algn="l">
              <a:lnSpc>
                <a:spcPct val="115000"/>
              </a:lnSpc>
              <a:spcBef>
                <a:spcPts val="1200"/>
              </a:spcBef>
              <a:spcAft>
                <a:spcPts val="1200"/>
              </a:spcAft>
              <a:buNone/>
            </a:pPr>
            <a:r>
              <a:rPr lang="en" sz="1000"/>
              <a:t>Este documento é o relatório resultante do teste de performance que foi executado em junho/julho de 2024.</a:t>
            </a:r>
            <a:endParaRPr sz="1000"/>
          </a:p>
        </p:txBody>
      </p:sp>
      <p:pic>
        <p:nvPicPr>
          <p:cNvPr id="485" name="Google Shape;485;p56"/>
          <p:cNvPicPr preferRelativeResize="0"/>
          <p:nvPr/>
        </p:nvPicPr>
        <p:blipFill>
          <a:blip r:embed="rId4">
            <a:alphaModFix/>
          </a:blip>
          <a:stretch>
            <a:fillRect/>
          </a:stretch>
        </p:blipFill>
        <p:spPr>
          <a:xfrm>
            <a:off x="7168050" y="421025"/>
            <a:ext cx="977874" cy="304625"/>
          </a:xfrm>
          <a:prstGeom prst="rect">
            <a:avLst/>
          </a:prstGeom>
          <a:noFill/>
          <a:ln>
            <a:noFill/>
          </a:ln>
        </p:spPr>
      </p:pic>
      <p:sp>
        <p:nvSpPr>
          <p:cNvPr id="486" name="Google Shape;486;p56"/>
          <p:cNvSpPr/>
          <p:nvPr/>
        </p:nvSpPr>
        <p:spPr>
          <a:xfrm>
            <a:off x="6092352" y="2128823"/>
            <a:ext cx="1422900" cy="18954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lesforce Sans"/>
              <a:ea typeface="Salesforce Sans"/>
              <a:cs typeface="Salesforce Sans"/>
              <a:sym typeface="Salesforce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92"/>
          <p:cNvSpPr txBox="1"/>
          <p:nvPr>
            <p:ph type="title"/>
          </p:nvPr>
        </p:nvSpPr>
        <p:spPr>
          <a:xfrm>
            <a:off x="276325" y="349175"/>
            <a:ext cx="3958800" cy="380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Próximos Passos</a:t>
            </a:r>
            <a:endParaRPr/>
          </a:p>
        </p:txBody>
      </p:sp>
      <p:pic>
        <p:nvPicPr>
          <p:cNvPr id="856" name="Google Shape;856;p92"/>
          <p:cNvPicPr preferRelativeResize="0"/>
          <p:nvPr/>
        </p:nvPicPr>
        <p:blipFill>
          <a:blip r:embed="rId3">
            <a:alphaModFix/>
          </a:blip>
          <a:stretch>
            <a:fillRect/>
          </a:stretch>
        </p:blipFill>
        <p:spPr>
          <a:xfrm>
            <a:off x="7168050" y="421025"/>
            <a:ext cx="977874" cy="304625"/>
          </a:xfrm>
          <a:prstGeom prst="rect">
            <a:avLst/>
          </a:prstGeom>
          <a:noFill/>
          <a:ln>
            <a:noFill/>
          </a:ln>
        </p:spPr>
      </p:pic>
      <p:sp>
        <p:nvSpPr>
          <p:cNvPr id="857" name="Google Shape;857;p92"/>
          <p:cNvSpPr txBox="1"/>
          <p:nvPr>
            <p:ph idx="3" type="body"/>
          </p:nvPr>
        </p:nvSpPr>
        <p:spPr>
          <a:xfrm>
            <a:off x="4805900" y="756050"/>
            <a:ext cx="3816900" cy="3486600"/>
          </a:xfrm>
          <a:prstGeom prst="rect">
            <a:avLst/>
          </a:prstGeom>
        </p:spPr>
        <p:txBody>
          <a:bodyPr anchorCtr="0" anchor="t" bIns="0" lIns="0" spcFirstLastPara="1" rIns="0" wrap="square" tIns="0">
            <a:noAutofit/>
          </a:bodyPr>
          <a:lstStyle/>
          <a:p>
            <a:pPr indent="-317500" lvl="0" marL="457200" rtl="0" algn="l">
              <a:spcBef>
                <a:spcPts val="800"/>
              </a:spcBef>
              <a:spcAft>
                <a:spcPts val="0"/>
              </a:spcAft>
              <a:buSzPts val="1400"/>
              <a:buChar char="●"/>
            </a:pPr>
            <a:r>
              <a:rPr lang="en" strike="sngStrike"/>
              <a:t>Time de engenharia da Salesforce ainda avaliando os resultados dos testes de Troca de Plano;</a:t>
            </a:r>
            <a:endParaRPr strike="sngStrike"/>
          </a:p>
          <a:p>
            <a:pPr indent="-317500" lvl="0" marL="457200" rtl="0" algn="l">
              <a:spcBef>
                <a:spcPts val="1000"/>
              </a:spcBef>
              <a:spcAft>
                <a:spcPts val="0"/>
              </a:spcAft>
              <a:buSzPts val="1400"/>
              <a:buChar char="●"/>
            </a:pPr>
            <a:r>
              <a:rPr lang="en"/>
              <a:t>Advisory da Salesforce abrindo discussões com time de produto e de conta quanto ao limite de jobs assíncronos;</a:t>
            </a:r>
            <a:endParaRPr/>
          </a:p>
          <a:p>
            <a:pPr indent="-317500" lvl="0" marL="457200" rtl="0" algn="l">
              <a:spcBef>
                <a:spcPts val="1000"/>
              </a:spcBef>
              <a:spcAft>
                <a:spcPts val="0"/>
              </a:spcAft>
              <a:buSzPts val="1400"/>
              <a:buChar char="●"/>
            </a:pPr>
            <a:r>
              <a:rPr lang="en"/>
              <a:t>Execução de bateria de testes em janela dedicada;</a:t>
            </a:r>
            <a:endParaRPr/>
          </a:p>
          <a:p>
            <a:pPr indent="-317500" lvl="0" marL="457200" rtl="0" algn="l">
              <a:spcBef>
                <a:spcPts val="1000"/>
              </a:spcBef>
              <a:spcAft>
                <a:spcPts val="1000"/>
              </a:spcAft>
              <a:buSzPts val="1400"/>
              <a:buChar char="●"/>
            </a:pPr>
            <a:r>
              <a:rPr lang="en"/>
              <a:t>Determinação em conjunto de vetores de ataque / detalhamentos adicionais / criação de projeções e simulações;</a:t>
            </a:r>
            <a:endParaRPr/>
          </a:p>
        </p:txBody>
      </p:sp>
      <p:pic>
        <p:nvPicPr>
          <p:cNvPr id="858" name="Google Shape;858;p92"/>
          <p:cNvPicPr preferRelativeResize="0"/>
          <p:nvPr/>
        </p:nvPicPr>
        <p:blipFill>
          <a:blip r:embed="rId4">
            <a:alphaModFix/>
          </a:blip>
          <a:stretch>
            <a:fillRect/>
          </a:stretch>
        </p:blipFill>
        <p:spPr>
          <a:xfrm>
            <a:off x="1061525" y="952875"/>
            <a:ext cx="3020851" cy="30208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7"/>
          <p:cNvSpPr txBox="1"/>
          <p:nvPr>
            <p:ph type="ctrTitle"/>
          </p:nvPr>
        </p:nvSpPr>
        <p:spPr>
          <a:xfrm>
            <a:off x="425570" y="2075149"/>
            <a:ext cx="3048900" cy="973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Solução Atual e Recomendações de Abril/2024</a:t>
            </a:r>
            <a:endParaRPr/>
          </a:p>
        </p:txBody>
      </p:sp>
      <p:pic>
        <p:nvPicPr>
          <p:cNvPr id="492" name="Google Shape;492;p57"/>
          <p:cNvPicPr preferRelativeResize="0"/>
          <p:nvPr/>
        </p:nvPicPr>
        <p:blipFill>
          <a:blip r:embed="rId3">
            <a:alphaModFix/>
          </a:blip>
          <a:stretch>
            <a:fillRect/>
          </a:stretch>
        </p:blipFill>
        <p:spPr>
          <a:xfrm>
            <a:off x="1770025" y="389350"/>
            <a:ext cx="1846349" cy="575175"/>
          </a:xfrm>
          <a:prstGeom prst="rect">
            <a:avLst/>
          </a:prstGeom>
          <a:noFill/>
          <a:ln>
            <a:noFill/>
          </a:ln>
        </p:spPr>
      </p:pic>
      <p:sp>
        <p:nvSpPr>
          <p:cNvPr id="493" name="Google Shape;493;p57"/>
          <p:cNvSpPr txBox="1"/>
          <p:nvPr/>
        </p:nvSpPr>
        <p:spPr>
          <a:xfrm>
            <a:off x="5910150" y="0"/>
            <a:ext cx="3246900" cy="384900"/>
          </a:xfrm>
          <a:prstGeom prst="rect">
            <a:avLst/>
          </a:prstGeom>
          <a:solidFill>
            <a:srgbClr val="0B5CAB">
              <a:alpha val="50629"/>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Salesforce Sans"/>
                <a:ea typeface="Salesforce Sans"/>
                <a:cs typeface="Salesforce Sans"/>
                <a:sym typeface="Salesforce Sans"/>
              </a:rPr>
              <a:t>Referência do entregável de abril/2024</a:t>
            </a:r>
            <a:endParaRPr sz="1300">
              <a:solidFill>
                <a:schemeClr val="lt1"/>
              </a:solidFill>
              <a:latin typeface="Salesforce Sans"/>
              <a:ea typeface="Salesforce Sans"/>
              <a:cs typeface="Salesforce Sans"/>
              <a:sym typeface="Salesforc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58"/>
          <p:cNvPicPr preferRelativeResize="0"/>
          <p:nvPr/>
        </p:nvPicPr>
        <p:blipFill rotWithShape="1">
          <a:blip r:embed="rId3">
            <a:alphaModFix/>
          </a:blip>
          <a:srcRect b="0" l="0" r="1224" t="1845"/>
          <a:stretch/>
        </p:blipFill>
        <p:spPr>
          <a:xfrm>
            <a:off x="0" y="0"/>
            <a:ext cx="9143997" cy="4871590"/>
          </a:xfrm>
          <a:prstGeom prst="rect">
            <a:avLst/>
          </a:prstGeom>
          <a:noFill/>
          <a:ln>
            <a:noFill/>
          </a:ln>
        </p:spPr>
      </p:pic>
      <p:sp>
        <p:nvSpPr>
          <p:cNvPr id="499" name="Google Shape;499;p58"/>
          <p:cNvSpPr txBox="1"/>
          <p:nvPr/>
        </p:nvSpPr>
        <p:spPr>
          <a:xfrm>
            <a:off x="5910150" y="0"/>
            <a:ext cx="3246900" cy="384900"/>
          </a:xfrm>
          <a:prstGeom prst="rect">
            <a:avLst/>
          </a:prstGeom>
          <a:solidFill>
            <a:srgbClr val="0B5CAB">
              <a:alpha val="50629"/>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Salesforce Sans"/>
                <a:ea typeface="Salesforce Sans"/>
                <a:cs typeface="Salesforce Sans"/>
                <a:sym typeface="Salesforce Sans"/>
              </a:rPr>
              <a:t>Referência do entregável de abril/2024</a:t>
            </a:r>
            <a:endParaRPr sz="1300">
              <a:solidFill>
                <a:schemeClr val="lt1"/>
              </a:solidFill>
              <a:latin typeface="Salesforce Sans"/>
              <a:ea typeface="Salesforce Sans"/>
              <a:cs typeface="Salesforce Sans"/>
              <a:sym typeface="Salesforc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9"/>
          <p:cNvSpPr txBox="1"/>
          <p:nvPr>
            <p:ph type="title"/>
          </p:nvPr>
        </p:nvSpPr>
        <p:spPr>
          <a:xfrm>
            <a:off x="428737" y="47628"/>
            <a:ext cx="7717200" cy="742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Características da Solução Atual</a:t>
            </a:r>
            <a:endParaRPr/>
          </a:p>
        </p:txBody>
      </p:sp>
      <p:sp>
        <p:nvSpPr>
          <p:cNvPr id="505" name="Google Shape;505;p59"/>
          <p:cNvSpPr txBox="1"/>
          <p:nvPr>
            <p:ph idx="1" type="body"/>
          </p:nvPr>
        </p:nvSpPr>
        <p:spPr>
          <a:xfrm>
            <a:off x="433500" y="863175"/>
            <a:ext cx="8283000" cy="3769800"/>
          </a:xfrm>
          <a:prstGeom prst="rect">
            <a:avLst/>
          </a:prstGeom>
        </p:spPr>
        <p:txBody>
          <a:bodyPr anchorCtr="0" anchor="t" bIns="0" lIns="0" spcFirstLastPara="1" rIns="0" wrap="square" tIns="0">
            <a:noAutofit/>
          </a:bodyPr>
          <a:lstStyle/>
          <a:p>
            <a:pPr indent="-292100" lvl="0" marL="457200" rtl="0" algn="l">
              <a:lnSpc>
                <a:spcPct val="115000"/>
              </a:lnSpc>
              <a:spcBef>
                <a:spcPts val="800"/>
              </a:spcBef>
              <a:spcAft>
                <a:spcPts val="0"/>
              </a:spcAft>
              <a:buSzPts val="1000"/>
              <a:buChar char="●"/>
            </a:pPr>
            <a:r>
              <a:rPr lang="en" sz="1000"/>
              <a:t>APIs custom expostas para os canais interagir com Product Order;</a:t>
            </a:r>
            <a:endParaRPr sz="1000"/>
          </a:p>
          <a:p>
            <a:pPr indent="-292100" lvl="0" marL="457200" rtl="0" algn="l">
              <a:lnSpc>
                <a:spcPct val="115000"/>
              </a:lnSpc>
              <a:spcBef>
                <a:spcPts val="1000"/>
              </a:spcBef>
              <a:spcAft>
                <a:spcPts val="0"/>
              </a:spcAft>
              <a:buSzPts val="1000"/>
              <a:buChar char="●"/>
            </a:pPr>
            <a:r>
              <a:rPr lang="en" sz="1000"/>
              <a:t>OM realizando callouts custom para interagir com sistemas de aprovisionamento;</a:t>
            </a:r>
            <a:endParaRPr sz="1000"/>
          </a:p>
          <a:p>
            <a:pPr indent="-292100" lvl="0" marL="457200" rtl="0" algn="l">
              <a:lnSpc>
                <a:spcPct val="115000"/>
              </a:lnSpc>
              <a:spcBef>
                <a:spcPts val="1000"/>
              </a:spcBef>
              <a:spcAft>
                <a:spcPts val="0"/>
              </a:spcAft>
              <a:buSzPts val="1000"/>
              <a:buChar char="●"/>
            </a:pPr>
            <a:r>
              <a:rPr lang="en" sz="1000"/>
              <a:t>OM, durante ativação da ordem, interagindo com sistemas que não são de OSS - sendo utilizado para replicar dados e enviar notificações; </a:t>
            </a:r>
            <a:endParaRPr sz="1000"/>
          </a:p>
          <a:p>
            <a:pPr indent="-292100" lvl="0" marL="457200" rtl="0" algn="l">
              <a:lnSpc>
                <a:spcPct val="115000"/>
              </a:lnSpc>
              <a:spcBef>
                <a:spcPts val="1000"/>
              </a:spcBef>
              <a:spcAft>
                <a:spcPts val="0"/>
              </a:spcAft>
              <a:buSzPts val="1000"/>
              <a:buChar char="●"/>
            </a:pPr>
            <a:r>
              <a:rPr lang="en" sz="1000"/>
              <a:t>No catálogo comercial são encontrados atributos típicos do catálogo técnico como Código de PO, Codigo do SVA;</a:t>
            </a:r>
            <a:endParaRPr sz="1000"/>
          </a:p>
          <a:p>
            <a:pPr indent="-292100" lvl="0" marL="457200" rtl="0" algn="l">
              <a:lnSpc>
                <a:spcPct val="115000"/>
              </a:lnSpc>
              <a:spcBef>
                <a:spcPts val="1000"/>
              </a:spcBef>
              <a:spcAft>
                <a:spcPts val="0"/>
              </a:spcAft>
              <a:buSzPts val="1000"/>
              <a:buChar char="●"/>
            </a:pPr>
            <a:r>
              <a:rPr lang="en" sz="1000"/>
              <a:t>No catálogo técnico, atributos são mapeados de diversas origens além da Product Order, como por exemplo desde o pedido ou conta;</a:t>
            </a:r>
            <a:endParaRPr sz="1000"/>
          </a:p>
          <a:p>
            <a:pPr indent="-292100" lvl="0" marL="457200" rtl="0" algn="l">
              <a:lnSpc>
                <a:spcPct val="115000"/>
              </a:lnSpc>
              <a:spcBef>
                <a:spcPts val="1000"/>
              </a:spcBef>
              <a:spcAft>
                <a:spcPts val="0"/>
              </a:spcAft>
              <a:buSzPts val="1000"/>
              <a:buChar char="●"/>
            </a:pPr>
            <a:r>
              <a:rPr lang="en" sz="1000"/>
              <a:t>Diversos atributos são decompostos em duplicidade em mais do que um produto técnico;</a:t>
            </a:r>
            <a:endParaRPr sz="1000"/>
          </a:p>
          <a:p>
            <a:pPr indent="-292100" lvl="0" marL="457200" rtl="0" algn="l">
              <a:lnSpc>
                <a:spcPct val="115000"/>
              </a:lnSpc>
              <a:spcBef>
                <a:spcPts val="1000"/>
              </a:spcBef>
              <a:spcAft>
                <a:spcPts val="0"/>
              </a:spcAft>
              <a:buSzPts val="1000"/>
              <a:buChar char="●"/>
            </a:pPr>
            <a:r>
              <a:rPr lang="en" sz="1000"/>
              <a:t>Uma quantidade grande de atributos estão presentes nos produtos técnicos deixando a decomposição mais complexa;</a:t>
            </a:r>
            <a:endParaRPr sz="1000"/>
          </a:p>
          <a:p>
            <a:pPr indent="-292100" lvl="0" marL="457200" rtl="0" algn="l">
              <a:lnSpc>
                <a:spcPct val="115000"/>
              </a:lnSpc>
              <a:spcBef>
                <a:spcPts val="1000"/>
              </a:spcBef>
              <a:spcAft>
                <a:spcPts val="0"/>
              </a:spcAft>
              <a:buSzPts val="1000"/>
              <a:buChar char="●"/>
            </a:pPr>
            <a:r>
              <a:rPr lang="en" sz="1000"/>
              <a:t>Para callouts externos os planos de orquestração utilizam Integration Procedures com HttpRequests e para callbacks são utilizados atividades de Push Events;</a:t>
            </a:r>
            <a:endParaRPr sz="1000"/>
          </a:p>
          <a:p>
            <a:pPr indent="-292100" lvl="0" marL="457200" rtl="0" algn="l">
              <a:lnSpc>
                <a:spcPct val="115000"/>
              </a:lnSpc>
              <a:spcBef>
                <a:spcPts val="1000"/>
              </a:spcBef>
              <a:spcAft>
                <a:spcPts val="0"/>
              </a:spcAft>
              <a:buSzPts val="1000"/>
              <a:buChar char="●"/>
            </a:pPr>
            <a:r>
              <a:rPr lang="en" sz="1000"/>
              <a:t>Plano de orquestração realizando passos que não são tipicamente de ativação de serviço - e sim de sincronismo de dados entre sistemas legados;</a:t>
            </a:r>
            <a:endParaRPr sz="1000"/>
          </a:p>
          <a:p>
            <a:pPr indent="-292100" lvl="0" marL="457200" rtl="0" algn="l">
              <a:lnSpc>
                <a:spcPct val="115000"/>
              </a:lnSpc>
              <a:spcBef>
                <a:spcPts val="1000"/>
              </a:spcBef>
              <a:spcAft>
                <a:spcPts val="1000"/>
              </a:spcAft>
              <a:buSzPts val="1000"/>
              <a:buChar char="●"/>
            </a:pPr>
            <a:r>
              <a:rPr lang="en" sz="1000"/>
              <a:t>Alguns componentes de apoio já são utilizados para enriquecer os produtos técnicos com atributos próprios de um catálogo de serviço;</a:t>
            </a:r>
            <a:endParaRPr sz="1000"/>
          </a:p>
        </p:txBody>
      </p:sp>
      <p:pic>
        <p:nvPicPr>
          <p:cNvPr id="506" name="Google Shape;506;p59"/>
          <p:cNvPicPr preferRelativeResize="0"/>
          <p:nvPr/>
        </p:nvPicPr>
        <p:blipFill>
          <a:blip r:embed="rId3">
            <a:alphaModFix/>
          </a:blip>
          <a:stretch>
            <a:fillRect/>
          </a:stretch>
        </p:blipFill>
        <p:spPr>
          <a:xfrm>
            <a:off x="7168050" y="421025"/>
            <a:ext cx="977874" cy="304625"/>
          </a:xfrm>
          <a:prstGeom prst="rect">
            <a:avLst/>
          </a:prstGeom>
          <a:noFill/>
          <a:ln>
            <a:noFill/>
          </a:ln>
        </p:spPr>
      </p:pic>
      <p:sp>
        <p:nvSpPr>
          <p:cNvPr id="507" name="Google Shape;507;p59"/>
          <p:cNvSpPr txBox="1"/>
          <p:nvPr/>
        </p:nvSpPr>
        <p:spPr>
          <a:xfrm>
            <a:off x="6282525" y="2414075"/>
            <a:ext cx="2655900" cy="384900"/>
          </a:xfrm>
          <a:prstGeom prst="rect">
            <a:avLst/>
          </a:prstGeom>
          <a:solidFill>
            <a:srgbClr val="990000">
              <a:alpha val="4557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Salesforce Sans"/>
                <a:ea typeface="Salesforce Sans"/>
                <a:cs typeface="Salesforce Sans"/>
                <a:sym typeface="Salesforce Sans"/>
              </a:rPr>
              <a:t>Impactam a escala do OM</a:t>
            </a:r>
            <a:endParaRPr sz="1300">
              <a:solidFill>
                <a:schemeClr val="lt1"/>
              </a:solidFill>
              <a:latin typeface="Salesforce Sans"/>
              <a:ea typeface="Salesforce Sans"/>
              <a:cs typeface="Salesforce Sans"/>
              <a:sym typeface="Salesforce Sans"/>
            </a:endParaRPr>
          </a:p>
        </p:txBody>
      </p:sp>
      <p:cxnSp>
        <p:nvCxnSpPr>
          <p:cNvPr id="508" name="Google Shape;508;p59"/>
          <p:cNvCxnSpPr/>
          <p:nvPr/>
        </p:nvCxnSpPr>
        <p:spPr>
          <a:xfrm>
            <a:off x="4766575" y="1136550"/>
            <a:ext cx="1890300" cy="1275600"/>
          </a:xfrm>
          <a:prstGeom prst="straightConnector1">
            <a:avLst/>
          </a:prstGeom>
          <a:noFill/>
          <a:ln cap="flat" cmpd="sng" w="19050">
            <a:solidFill>
              <a:srgbClr val="990000"/>
            </a:solidFill>
            <a:prstDash val="dash"/>
            <a:round/>
            <a:headEnd len="med" w="med" type="stealth"/>
            <a:tailEnd len="med" w="med" type="none"/>
          </a:ln>
        </p:spPr>
      </p:cxnSp>
      <p:cxnSp>
        <p:nvCxnSpPr>
          <p:cNvPr id="509" name="Google Shape;509;p59"/>
          <p:cNvCxnSpPr/>
          <p:nvPr/>
        </p:nvCxnSpPr>
        <p:spPr>
          <a:xfrm>
            <a:off x="4878650" y="1407850"/>
            <a:ext cx="1436400" cy="1027800"/>
          </a:xfrm>
          <a:prstGeom prst="straightConnector1">
            <a:avLst/>
          </a:prstGeom>
          <a:noFill/>
          <a:ln cap="flat" cmpd="sng" w="19050">
            <a:solidFill>
              <a:srgbClr val="990000"/>
            </a:solidFill>
            <a:prstDash val="dash"/>
            <a:round/>
            <a:headEnd len="med" w="med" type="stealth"/>
            <a:tailEnd len="med" w="med" type="none"/>
          </a:ln>
        </p:spPr>
      </p:cxnSp>
      <p:cxnSp>
        <p:nvCxnSpPr>
          <p:cNvPr id="510" name="Google Shape;510;p59"/>
          <p:cNvCxnSpPr>
            <a:endCxn id="507" idx="1"/>
          </p:cNvCxnSpPr>
          <p:nvPr/>
        </p:nvCxnSpPr>
        <p:spPr>
          <a:xfrm>
            <a:off x="4941225" y="1721525"/>
            <a:ext cx="1341300" cy="885000"/>
          </a:xfrm>
          <a:prstGeom prst="straightConnector1">
            <a:avLst/>
          </a:prstGeom>
          <a:noFill/>
          <a:ln cap="flat" cmpd="sng" w="19050">
            <a:solidFill>
              <a:srgbClr val="990000"/>
            </a:solidFill>
            <a:prstDash val="dash"/>
            <a:round/>
            <a:headEnd len="med" w="med" type="stealth"/>
            <a:tailEnd len="med" w="med" type="none"/>
          </a:ln>
        </p:spPr>
      </p:cxnSp>
      <p:cxnSp>
        <p:nvCxnSpPr>
          <p:cNvPr id="511" name="Google Shape;511;p59"/>
          <p:cNvCxnSpPr/>
          <p:nvPr/>
        </p:nvCxnSpPr>
        <p:spPr>
          <a:xfrm flipH="1" rot="10800000">
            <a:off x="5519850" y="2777525"/>
            <a:ext cx="771600" cy="602700"/>
          </a:xfrm>
          <a:prstGeom prst="straightConnector1">
            <a:avLst/>
          </a:prstGeom>
          <a:noFill/>
          <a:ln cap="flat" cmpd="sng" w="19050">
            <a:solidFill>
              <a:srgbClr val="990000"/>
            </a:solidFill>
            <a:prstDash val="dash"/>
            <a:round/>
            <a:headEnd len="med" w="med" type="stealth"/>
            <a:tailEnd len="med" w="med" type="none"/>
          </a:ln>
        </p:spPr>
      </p:cxnSp>
      <p:cxnSp>
        <p:nvCxnSpPr>
          <p:cNvPr id="512" name="Google Shape;512;p59"/>
          <p:cNvCxnSpPr/>
          <p:nvPr/>
        </p:nvCxnSpPr>
        <p:spPr>
          <a:xfrm flipH="1" rot="10800000">
            <a:off x="5381250" y="2783175"/>
            <a:ext cx="1101900" cy="1096200"/>
          </a:xfrm>
          <a:prstGeom prst="straightConnector1">
            <a:avLst/>
          </a:prstGeom>
          <a:noFill/>
          <a:ln cap="flat" cmpd="sng" w="19050">
            <a:solidFill>
              <a:srgbClr val="990000"/>
            </a:solidFill>
            <a:prstDash val="dash"/>
            <a:round/>
            <a:headEnd len="med" w="med" type="stealth"/>
            <a:tailEnd len="med" w="med" type="none"/>
          </a:ln>
        </p:spPr>
      </p:cxnSp>
      <p:sp>
        <p:nvSpPr>
          <p:cNvPr id="513" name="Google Shape;513;p59"/>
          <p:cNvSpPr txBox="1"/>
          <p:nvPr/>
        </p:nvSpPr>
        <p:spPr>
          <a:xfrm>
            <a:off x="5910150" y="0"/>
            <a:ext cx="3246900" cy="384900"/>
          </a:xfrm>
          <a:prstGeom prst="rect">
            <a:avLst/>
          </a:prstGeom>
          <a:solidFill>
            <a:srgbClr val="0B5CAB">
              <a:alpha val="50629"/>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Salesforce Sans"/>
                <a:ea typeface="Salesforce Sans"/>
                <a:cs typeface="Salesforce Sans"/>
                <a:sym typeface="Salesforce Sans"/>
              </a:rPr>
              <a:t>Referência do entregável de abril/2024</a:t>
            </a:r>
            <a:endParaRPr sz="1300">
              <a:solidFill>
                <a:schemeClr val="lt1"/>
              </a:solidFill>
              <a:latin typeface="Salesforce Sans"/>
              <a:ea typeface="Salesforce Sans"/>
              <a:cs typeface="Salesforce Sans"/>
              <a:sym typeface="Salesforc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0"/>
          <p:cNvSpPr txBox="1"/>
          <p:nvPr>
            <p:ph type="title"/>
          </p:nvPr>
        </p:nvSpPr>
        <p:spPr>
          <a:xfrm>
            <a:off x="428740" y="49648"/>
            <a:ext cx="7718100" cy="743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000"/>
              <a:t>Habilitação Pré-Pago (Remota)</a:t>
            </a:r>
            <a:endParaRPr sz="2000"/>
          </a:p>
        </p:txBody>
      </p:sp>
      <p:pic>
        <p:nvPicPr>
          <p:cNvPr id="519" name="Google Shape;519;p60"/>
          <p:cNvPicPr preferRelativeResize="0"/>
          <p:nvPr/>
        </p:nvPicPr>
        <p:blipFill>
          <a:blip r:embed="rId3">
            <a:alphaModFix/>
          </a:blip>
          <a:stretch>
            <a:fillRect/>
          </a:stretch>
        </p:blipFill>
        <p:spPr>
          <a:xfrm>
            <a:off x="7190975" y="343400"/>
            <a:ext cx="1583426" cy="449350"/>
          </a:xfrm>
          <a:prstGeom prst="rect">
            <a:avLst/>
          </a:prstGeom>
          <a:noFill/>
          <a:ln>
            <a:noFill/>
          </a:ln>
        </p:spPr>
      </p:pic>
      <p:pic>
        <p:nvPicPr>
          <p:cNvPr id="520" name="Google Shape;520;p60"/>
          <p:cNvPicPr preferRelativeResize="0"/>
          <p:nvPr/>
        </p:nvPicPr>
        <p:blipFill>
          <a:blip r:embed="rId4">
            <a:alphaModFix/>
          </a:blip>
          <a:stretch>
            <a:fillRect/>
          </a:stretch>
        </p:blipFill>
        <p:spPr>
          <a:xfrm>
            <a:off x="153588" y="868950"/>
            <a:ext cx="8836828" cy="4198349"/>
          </a:xfrm>
          <a:prstGeom prst="rect">
            <a:avLst/>
          </a:prstGeom>
          <a:noFill/>
          <a:ln>
            <a:noFill/>
          </a:ln>
        </p:spPr>
      </p:pic>
      <p:sp>
        <p:nvSpPr>
          <p:cNvPr id="521" name="Google Shape;521;p60"/>
          <p:cNvSpPr txBox="1"/>
          <p:nvPr/>
        </p:nvSpPr>
        <p:spPr>
          <a:xfrm>
            <a:off x="5910150" y="0"/>
            <a:ext cx="3246900" cy="384900"/>
          </a:xfrm>
          <a:prstGeom prst="rect">
            <a:avLst/>
          </a:prstGeom>
          <a:solidFill>
            <a:srgbClr val="0B5CAB">
              <a:alpha val="50629"/>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Salesforce Sans"/>
                <a:ea typeface="Salesforce Sans"/>
                <a:cs typeface="Salesforce Sans"/>
                <a:sym typeface="Salesforce Sans"/>
              </a:rPr>
              <a:t>Referência do entregável de abril/2024</a:t>
            </a:r>
            <a:endParaRPr sz="1300">
              <a:solidFill>
                <a:schemeClr val="lt1"/>
              </a:solidFill>
              <a:latin typeface="Salesforce Sans"/>
              <a:ea typeface="Salesforce Sans"/>
              <a:cs typeface="Salesforce Sans"/>
              <a:sym typeface="Salesforce Sans"/>
            </a:endParaRPr>
          </a:p>
        </p:txBody>
      </p:sp>
      <p:sp>
        <p:nvSpPr>
          <p:cNvPr id="522" name="Google Shape;522;p60"/>
          <p:cNvSpPr/>
          <p:nvPr/>
        </p:nvSpPr>
        <p:spPr>
          <a:xfrm>
            <a:off x="6779675" y="1209975"/>
            <a:ext cx="2175000" cy="1502400"/>
          </a:xfrm>
          <a:prstGeom prst="wedgeRectCallout">
            <a:avLst>
              <a:gd fmla="val -36788" name="adj1"/>
              <a:gd fmla="val 74815" name="adj2"/>
            </a:avLst>
          </a:prstGeom>
          <a:solidFill>
            <a:srgbClr val="FFD96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Salesforce Sans"/>
                <a:ea typeface="Salesforce Sans"/>
                <a:cs typeface="Salesforce Sans"/>
                <a:sym typeface="Salesforce Sans"/>
              </a:rPr>
              <a:t>Callouts não são feitos diretamente. Ao invés disto, uma Custom Service Interface Implementation foi criada que vai chamar um Integration Procedure, que por sua vez realiza a chamada HTTP externa.</a:t>
            </a:r>
            <a:endParaRPr sz="800">
              <a:latin typeface="Salesforce Sans"/>
              <a:ea typeface="Salesforce Sans"/>
              <a:cs typeface="Salesforce Sans"/>
              <a:sym typeface="Salesforce Sans"/>
            </a:endParaRPr>
          </a:p>
        </p:txBody>
      </p:sp>
      <p:pic>
        <p:nvPicPr>
          <p:cNvPr id="523" name="Google Shape;523;p60"/>
          <p:cNvPicPr preferRelativeResize="0"/>
          <p:nvPr/>
        </p:nvPicPr>
        <p:blipFill>
          <a:blip r:embed="rId5">
            <a:alphaModFix/>
          </a:blip>
          <a:stretch>
            <a:fillRect/>
          </a:stretch>
        </p:blipFill>
        <p:spPr>
          <a:xfrm>
            <a:off x="6826373" y="1946978"/>
            <a:ext cx="2081614" cy="743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1"/>
          <p:cNvSpPr txBox="1"/>
          <p:nvPr>
            <p:ph type="title"/>
          </p:nvPr>
        </p:nvSpPr>
        <p:spPr>
          <a:xfrm>
            <a:off x="428740" y="49648"/>
            <a:ext cx="7718100" cy="743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000"/>
              <a:t>Troca de Plano</a:t>
            </a:r>
            <a:endParaRPr sz="2000"/>
          </a:p>
        </p:txBody>
      </p:sp>
      <p:pic>
        <p:nvPicPr>
          <p:cNvPr id="529" name="Google Shape;529;p61"/>
          <p:cNvPicPr preferRelativeResize="0"/>
          <p:nvPr/>
        </p:nvPicPr>
        <p:blipFill>
          <a:blip r:embed="rId3">
            <a:alphaModFix/>
          </a:blip>
          <a:stretch>
            <a:fillRect/>
          </a:stretch>
        </p:blipFill>
        <p:spPr>
          <a:xfrm>
            <a:off x="7190975" y="343400"/>
            <a:ext cx="1583426" cy="449350"/>
          </a:xfrm>
          <a:prstGeom prst="rect">
            <a:avLst/>
          </a:prstGeom>
          <a:noFill/>
          <a:ln>
            <a:noFill/>
          </a:ln>
        </p:spPr>
      </p:pic>
      <p:pic>
        <p:nvPicPr>
          <p:cNvPr id="530" name="Google Shape;530;p61"/>
          <p:cNvPicPr preferRelativeResize="0"/>
          <p:nvPr/>
        </p:nvPicPr>
        <p:blipFill>
          <a:blip r:embed="rId4">
            <a:alphaModFix/>
          </a:blip>
          <a:stretch>
            <a:fillRect/>
          </a:stretch>
        </p:blipFill>
        <p:spPr>
          <a:xfrm>
            <a:off x="1650197" y="825100"/>
            <a:ext cx="5843604" cy="4214350"/>
          </a:xfrm>
          <a:prstGeom prst="rect">
            <a:avLst/>
          </a:prstGeom>
          <a:noFill/>
          <a:ln>
            <a:noFill/>
          </a:ln>
        </p:spPr>
      </p:pic>
      <p:sp>
        <p:nvSpPr>
          <p:cNvPr id="531" name="Google Shape;531;p61"/>
          <p:cNvSpPr txBox="1"/>
          <p:nvPr/>
        </p:nvSpPr>
        <p:spPr>
          <a:xfrm>
            <a:off x="5910150" y="0"/>
            <a:ext cx="3246900" cy="384900"/>
          </a:xfrm>
          <a:prstGeom prst="rect">
            <a:avLst/>
          </a:prstGeom>
          <a:solidFill>
            <a:srgbClr val="0B5CAB">
              <a:alpha val="50629"/>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Salesforce Sans"/>
                <a:ea typeface="Salesforce Sans"/>
                <a:cs typeface="Salesforce Sans"/>
                <a:sym typeface="Salesforce Sans"/>
              </a:rPr>
              <a:t>Referência do entregável de abril/2024</a:t>
            </a:r>
            <a:endParaRPr sz="1300">
              <a:solidFill>
                <a:schemeClr val="lt1"/>
              </a:solidFill>
              <a:latin typeface="Salesforce Sans"/>
              <a:ea typeface="Salesforce Sans"/>
              <a:cs typeface="Salesforce Sans"/>
              <a:sym typeface="Salesforc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alesforce GS Template - 2021">
  <a:themeElements>
    <a:clrScheme name="Custom 4">
      <a:dk1>
        <a:srgbClr val="0B5CAB"/>
      </a:dk1>
      <a:lt1>
        <a:srgbClr val="FFFFFF"/>
      </a:lt1>
      <a:dk2>
        <a:srgbClr val="0D9DDA"/>
      </a:dk2>
      <a:lt2>
        <a:srgbClr val="9A8F87"/>
      </a:lt2>
      <a:accent1>
        <a:srgbClr val="032D60"/>
      </a:accent1>
      <a:accent2>
        <a:srgbClr val="59575C"/>
      </a:accent2>
      <a:accent3>
        <a:srgbClr val="8A033E"/>
      </a:accent3>
      <a:accent4>
        <a:srgbClr val="481A54"/>
      </a:accent4>
      <a:accent5>
        <a:srgbClr val="0B827C"/>
      </a:accent5>
      <a:accent6>
        <a:srgbClr val="DD7A01"/>
      </a:accent6>
      <a:hlink>
        <a:srgbClr val="0B5CAB"/>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1225B5095C1641B85EDA9142B1A5D7" ma:contentTypeVersion="14" ma:contentTypeDescription="Create a new document." ma:contentTypeScope="" ma:versionID="933f0e7898350e294cb6b6e39af94820">
  <xsd:schema xmlns:xsd="http://www.w3.org/2001/XMLSchema" xmlns:xs="http://www.w3.org/2001/XMLSchema" xmlns:p="http://schemas.microsoft.com/office/2006/metadata/properties" xmlns:ns2="dec18db7-aa5b-499a-b25f-35fc3d3fed70" xmlns:ns3="cc3335b8-c593-417c-80b8-f74e159cf429" targetNamespace="http://schemas.microsoft.com/office/2006/metadata/properties" ma:root="true" ma:fieldsID="2e5985d0e32153947be3362e59d6f628" ns2:_="" ns3:_="">
    <xsd:import namespace="dec18db7-aa5b-499a-b25f-35fc3d3fed70"/>
    <xsd:import namespace="cc3335b8-c593-417c-80b8-f74e159cf42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c18db7-aa5b-499a-b25f-35fc3d3fed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ebd722c-8eea-4fa2-a257-8118360c8ea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c3335b8-c593-417c-80b8-f74e159cf42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f565da4d-4b7e-4a05-958e-70c20f806c22}" ma:internalName="TaxCatchAll" ma:showField="CatchAllData" ma:web="cc3335b8-c593-417c-80b8-f74e159cf429">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cc3335b8-c593-417c-80b8-f74e159cf429">
      <UserInfo>
        <DisplayName>Said Saade</DisplayName>
        <AccountId>335</AccountId>
        <AccountType/>
      </UserInfo>
    </SharedWithUsers>
    <lcf76f155ced4ddcb4097134ff3c332f xmlns="dec18db7-aa5b-499a-b25f-35fc3d3fed70">
      <Terms xmlns="http://schemas.microsoft.com/office/infopath/2007/PartnerControls"/>
    </lcf76f155ced4ddcb4097134ff3c332f>
    <TaxCatchAll xmlns="cc3335b8-c593-417c-80b8-f74e159cf429" xsi:nil="true"/>
  </documentManagement>
</p:properties>
</file>

<file path=customXml/itemProps1.xml><?xml version="1.0" encoding="utf-8"?>
<ds:datastoreItem xmlns:ds="http://schemas.openxmlformats.org/officeDocument/2006/customXml" ds:itemID="{37412344-0251-4A34-AA75-4E811A3D521D}"/>
</file>

<file path=customXml/itemProps2.xml><?xml version="1.0" encoding="utf-8"?>
<ds:datastoreItem xmlns:ds="http://schemas.openxmlformats.org/officeDocument/2006/customXml" ds:itemID="{D63F1215-5296-49BA-9F78-1504C4BA06E7}"/>
</file>

<file path=customXml/itemProps3.xml><?xml version="1.0" encoding="utf-8"?>
<ds:datastoreItem xmlns:ds="http://schemas.openxmlformats.org/officeDocument/2006/customXml" ds:itemID="{6CAAEAD5-A363-4CD3-BDED-B31DD7E7B863}"/>
</file>

<file path=docMetadata/LabelInfo.xml><?xml version="1.0" encoding="utf-8"?>
<clbl:labelList xmlns:clbl="http://schemas.microsoft.com/office/2020/mipLabelMetadata">
  <clbl:label id="{f27cb1b6-4159-4a38-a94b-cbd1c10c7376}" enabled="1" method="Privileged" siteId="{9744600e-3e04-492e-baa1-25ec245c6f10}" removed="0"/>
</clbl:labelList>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0x0101007D1225B5095C1641B85EDA9142B1A5D7</vt:lpwstr>
  </property>
</Properties>
</file>